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9" r:id="rId4"/>
    <p:sldMasterId id="2147483711" r:id="rId5"/>
    <p:sldMasterId id="2147483723" r:id="rId6"/>
    <p:sldMasterId id="2147483735" r:id="rId7"/>
    <p:sldMasterId id="2147483748" r:id="rId8"/>
    <p:sldMasterId id="2147483760" r:id="rId9"/>
    <p:sldMasterId id="2147483778" r:id="rId10"/>
  </p:sldMasterIdLst>
  <p:notesMasterIdLst>
    <p:notesMasterId r:id="rId34"/>
  </p:notesMasterIdLst>
  <p:sldIdLst>
    <p:sldId id="2784" r:id="rId11"/>
    <p:sldId id="2785" r:id="rId12"/>
    <p:sldId id="259" r:id="rId13"/>
    <p:sldId id="283" r:id="rId14"/>
    <p:sldId id="258" r:id="rId15"/>
    <p:sldId id="262" r:id="rId16"/>
    <p:sldId id="263" r:id="rId17"/>
    <p:sldId id="261" r:id="rId18"/>
    <p:sldId id="461" r:id="rId19"/>
    <p:sldId id="2786" r:id="rId20"/>
    <p:sldId id="2787" r:id="rId21"/>
    <p:sldId id="433" r:id="rId22"/>
    <p:sldId id="265" r:id="rId23"/>
    <p:sldId id="269" r:id="rId24"/>
    <p:sldId id="270" r:id="rId25"/>
    <p:sldId id="271" r:id="rId26"/>
    <p:sldId id="272" r:id="rId27"/>
    <p:sldId id="273" r:id="rId28"/>
    <p:sldId id="275" r:id="rId29"/>
    <p:sldId id="279" r:id="rId30"/>
    <p:sldId id="282" r:id="rId31"/>
    <p:sldId id="276" r:id="rId32"/>
    <p:sldId id="27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5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50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997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25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49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25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44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1337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4000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7761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9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31" indent="0">
              <a:buFontTx/>
              <a:buNone/>
              <a:defRPr/>
            </a:lvl2pPr>
            <a:lvl3pPr marL="914264" indent="0">
              <a:buFontTx/>
              <a:buNone/>
              <a:defRPr/>
            </a:lvl3pPr>
            <a:lvl4pPr marL="1371396" indent="0">
              <a:buFontTx/>
              <a:buNone/>
              <a:defRPr/>
            </a:lvl4pPr>
            <a:lvl5pPr marL="1828528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defTabSz="91426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algn="r" defTabSz="91426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834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4435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9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defTabSz="91426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algn="r" defTabSz="91426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846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28" tIns="45718" rIns="9142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6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815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868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83" y="982149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25" y="982149"/>
            <a:ext cx="7433025" cy="489373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72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272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01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91" indent="0" algn="ctr">
              <a:buNone/>
              <a:defRPr sz="2000"/>
            </a:lvl2pPr>
            <a:lvl3pPr marL="913015" indent="0" algn="ctr">
              <a:buNone/>
              <a:defRPr sz="1900"/>
            </a:lvl3pPr>
            <a:lvl4pPr marL="1369522" indent="0" algn="ctr">
              <a:buNone/>
              <a:defRPr sz="1600"/>
            </a:lvl4pPr>
            <a:lvl5pPr marL="1826028" indent="0" algn="ctr">
              <a:buNone/>
              <a:defRPr sz="1600"/>
            </a:lvl5pPr>
            <a:lvl6pPr marL="2282554" indent="0" algn="ctr">
              <a:buNone/>
              <a:defRPr sz="1600"/>
            </a:lvl6pPr>
            <a:lvl7pPr marL="2739042" indent="0" algn="ctr">
              <a:buNone/>
              <a:defRPr sz="1600"/>
            </a:lvl7pPr>
            <a:lvl8pPr marL="3195531" indent="0" algn="ctr">
              <a:buNone/>
              <a:defRPr sz="1600"/>
            </a:lvl8pPr>
            <a:lvl9pPr marL="36520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1" indent="0">
              <a:buNone/>
              <a:defRPr sz="2000" b="1"/>
            </a:lvl2pPr>
            <a:lvl3pPr marL="913015" indent="0">
              <a:buNone/>
              <a:defRPr sz="1900" b="1"/>
            </a:lvl3pPr>
            <a:lvl4pPr marL="1369522" indent="0">
              <a:buNone/>
              <a:defRPr sz="1600" b="1"/>
            </a:lvl4pPr>
            <a:lvl5pPr marL="1826028" indent="0">
              <a:buNone/>
              <a:defRPr sz="1600" b="1"/>
            </a:lvl5pPr>
            <a:lvl6pPr marL="2282554" indent="0">
              <a:buNone/>
              <a:defRPr sz="1600" b="1"/>
            </a:lvl6pPr>
            <a:lvl7pPr marL="2739042" indent="0">
              <a:buNone/>
              <a:defRPr sz="1600" b="1"/>
            </a:lvl7pPr>
            <a:lvl8pPr marL="3195531" indent="0">
              <a:buNone/>
              <a:defRPr sz="1600" b="1"/>
            </a:lvl8pPr>
            <a:lvl9pPr marL="36520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1" indent="0">
              <a:buNone/>
              <a:defRPr sz="2000" b="1"/>
            </a:lvl2pPr>
            <a:lvl3pPr marL="913015" indent="0">
              <a:buNone/>
              <a:defRPr sz="1900" b="1"/>
            </a:lvl3pPr>
            <a:lvl4pPr marL="1369522" indent="0">
              <a:buNone/>
              <a:defRPr sz="1600" b="1"/>
            </a:lvl4pPr>
            <a:lvl5pPr marL="1826028" indent="0">
              <a:buNone/>
              <a:defRPr sz="1600" b="1"/>
            </a:lvl5pPr>
            <a:lvl6pPr marL="2282554" indent="0">
              <a:buNone/>
              <a:defRPr sz="1600" b="1"/>
            </a:lvl6pPr>
            <a:lvl7pPr marL="2739042" indent="0">
              <a:buNone/>
              <a:defRPr sz="1600" b="1"/>
            </a:lvl7pPr>
            <a:lvl8pPr marL="3195531" indent="0">
              <a:buNone/>
              <a:defRPr sz="1600" b="1"/>
            </a:lvl8pPr>
            <a:lvl9pPr marL="36520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1" indent="0">
              <a:buNone/>
              <a:defRPr sz="1500"/>
            </a:lvl2pPr>
            <a:lvl3pPr marL="913015" indent="0">
              <a:buNone/>
              <a:defRPr sz="1200"/>
            </a:lvl3pPr>
            <a:lvl4pPr marL="1369522" indent="0">
              <a:buNone/>
              <a:defRPr sz="900"/>
            </a:lvl4pPr>
            <a:lvl5pPr marL="1826028" indent="0">
              <a:buNone/>
              <a:defRPr sz="900"/>
            </a:lvl5pPr>
            <a:lvl6pPr marL="2282554" indent="0">
              <a:buNone/>
              <a:defRPr sz="900"/>
            </a:lvl6pPr>
            <a:lvl7pPr marL="2739042" indent="0">
              <a:buNone/>
              <a:defRPr sz="900"/>
            </a:lvl7pPr>
            <a:lvl8pPr marL="3195531" indent="0">
              <a:buNone/>
              <a:defRPr sz="900"/>
            </a:lvl8pPr>
            <a:lvl9pPr marL="365201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491" indent="0">
              <a:buNone/>
              <a:defRPr sz="2800"/>
            </a:lvl2pPr>
            <a:lvl3pPr marL="913015" indent="0">
              <a:buNone/>
              <a:defRPr sz="2400"/>
            </a:lvl3pPr>
            <a:lvl4pPr marL="1369522" indent="0">
              <a:buNone/>
              <a:defRPr sz="2000"/>
            </a:lvl4pPr>
            <a:lvl5pPr marL="1826028" indent="0">
              <a:buNone/>
              <a:defRPr sz="2000"/>
            </a:lvl5pPr>
            <a:lvl6pPr marL="2282554" indent="0">
              <a:buNone/>
              <a:defRPr sz="2000"/>
            </a:lvl6pPr>
            <a:lvl7pPr marL="2739042" indent="0">
              <a:buNone/>
              <a:defRPr sz="2000"/>
            </a:lvl7pPr>
            <a:lvl8pPr marL="3195531" indent="0">
              <a:buNone/>
              <a:defRPr sz="2000"/>
            </a:lvl8pPr>
            <a:lvl9pPr marL="365201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1" indent="0">
              <a:buNone/>
              <a:defRPr sz="1500"/>
            </a:lvl2pPr>
            <a:lvl3pPr marL="913015" indent="0">
              <a:buNone/>
              <a:defRPr sz="1200"/>
            </a:lvl3pPr>
            <a:lvl4pPr marL="1369522" indent="0">
              <a:buNone/>
              <a:defRPr sz="900"/>
            </a:lvl4pPr>
            <a:lvl5pPr marL="1826028" indent="0">
              <a:buNone/>
              <a:defRPr sz="900"/>
            </a:lvl5pPr>
            <a:lvl6pPr marL="2282554" indent="0">
              <a:buNone/>
              <a:defRPr sz="900"/>
            </a:lvl6pPr>
            <a:lvl7pPr marL="2739042" indent="0">
              <a:buNone/>
              <a:defRPr sz="900"/>
            </a:lvl7pPr>
            <a:lvl8pPr marL="3195531" indent="0">
              <a:buNone/>
              <a:defRPr sz="900"/>
            </a:lvl8pPr>
            <a:lvl9pPr marL="365201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51" y="2130506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3" y="365128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67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17/01/2022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67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67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67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15" y="4406909"/>
            <a:ext cx="103632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15" y="2906715"/>
            <a:ext cx="10363201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2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4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5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8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11" indent="0">
              <a:buNone/>
              <a:defRPr sz="2700" b="1"/>
            </a:lvl2pPr>
            <a:lvl3pPr marL="1217296" indent="0">
              <a:buNone/>
              <a:defRPr sz="2400" b="1"/>
            </a:lvl3pPr>
            <a:lvl4pPr marL="1825930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3203" indent="0">
              <a:buNone/>
              <a:defRPr sz="2100" b="1"/>
            </a:lvl6pPr>
            <a:lvl7pPr marL="3651815" indent="0">
              <a:buNone/>
              <a:defRPr sz="2100" b="1"/>
            </a:lvl7pPr>
            <a:lvl8pPr marL="4260473" indent="0">
              <a:buNone/>
              <a:defRPr sz="2100" b="1"/>
            </a:lvl8pPr>
            <a:lvl9pPr marL="486913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8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6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11" indent="0">
              <a:buNone/>
              <a:defRPr sz="2700" b="1"/>
            </a:lvl2pPr>
            <a:lvl3pPr marL="1217296" indent="0">
              <a:buNone/>
              <a:defRPr sz="2400" b="1"/>
            </a:lvl3pPr>
            <a:lvl4pPr marL="1825930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3203" indent="0">
              <a:buNone/>
              <a:defRPr sz="2100" b="1"/>
            </a:lvl6pPr>
            <a:lvl7pPr marL="3651815" indent="0">
              <a:buNone/>
              <a:defRPr sz="2100" b="1"/>
            </a:lvl7pPr>
            <a:lvl8pPr marL="4260473" indent="0">
              <a:buNone/>
              <a:defRPr sz="2100" b="1"/>
            </a:lvl8pPr>
            <a:lvl9pPr marL="486913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66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7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76" y="357610"/>
            <a:ext cx="2646701" cy="461628"/>
          </a:xfrm>
          <a:prstGeom prst="rect">
            <a:avLst/>
          </a:prstGeom>
          <a:noFill/>
        </p:spPr>
        <p:txBody>
          <a:bodyPr wrap="none" lIns="91334" tIns="45702" rIns="91334" bIns="45702" rtlCol="0">
            <a:spAutoFit/>
          </a:bodyPr>
          <a:lstStyle/>
          <a:p>
            <a:pPr defTabSz="1217296">
              <a:defRPr/>
            </a:pPr>
            <a:r>
              <a:rPr lang="zh-CN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5426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51" y="498773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51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459" indent="0" algn="ctr">
              <a:buNone/>
              <a:defRPr sz="2000"/>
            </a:lvl2pPr>
            <a:lvl3pPr marL="912965" indent="0" algn="ctr">
              <a:buNone/>
              <a:defRPr sz="1900"/>
            </a:lvl3pPr>
            <a:lvl4pPr marL="1369448" indent="0" algn="ctr">
              <a:buNone/>
              <a:defRPr sz="1600"/>
            </a:lvl4pPr>
            <a:lvl5pPr marL="1825930" indent="0" algn="ctr">
              <a:buNone/>
              <a:defRPr sz="1600"/>
            </a:lvl5pPr>
            <a:lvl6pPr marL="2282438" indent="0" algn="ctr">
              <a:buNone/>
              <a:defRPr sz="1600"/>
            </a:lvl6pPr>
            <a:lvl7pPr marL="2738897" indent="0" algn="ctr">
              <a:buNone/>
              <a:defRPr sz="1600"/>
            </a:lvl7pPr>
            <a:lvl8pPr marL="3195355" indent="0" algn="ctr">
              <a:buNone/>
              <a:defRPr sz="1600"/>
            </a:lvl8pPr>
            <a:lvl9pPr marL="365181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18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18" y="2491603"/>
            <a:ext cx="5256212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807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807" y="487688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810" y="5370521"/>
            <a:ext cx="5256212" cy="3603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729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17/01/2022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729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729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814" y="2005089"/>
            <a:ext cx="4335463" cy="471487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814" y="2490791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67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93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31"/>
            <a:ext cx="2844800" cy="365127"/>
          </a:xfrm>
          <a:prstGeom prst="rect">
            <a:avLst/>
          </a:prstGeom>
        </p:spPr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431"/>
            <a:ext cx="3860800" cy="365127"/>
          </a:xfrm>
          <a:prstGeom prst="rect">
            <a:avLst/>
          </a:prstGeom>
        </p:spPr>
        <p:txBody>
          <a:bodyPr/>
          <a:lstStyle/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203" y="6382243"/>
            <a:ext cx="547804" cy="365127"/>
          </a:xfrm>
          <a:prstGeom prst="rect">
            <a:avLst/>
          </a:prstGeom>
        </p:spPr>
        <p:txBody>
          <a:bodyPr/>
          <a:lstStyle/>
          <a:p>
            <a:pPr defTabSz="1217296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839" y="1943105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51" y="498773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51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459" indent="0" algn="ctr">
              <a:buNone/>
              <a:defRPr sz="2000"/>
            </a:lvl2pPr>
            <a:lvl3pPr marL="912965" indent="0" algn="ctr">
              <a:buNone/>
              <a:defRPr sz="1900"/>
            </a:lvl3pPr>
            <a:lvl4pPr marL="1369448" indent="0" algn="ctr">
              <a:buNone/>
              <a:defRPr sz="1600"/>
            </a:lvl4pPr>
            <a:lvl5pPr marL="1825930" indent="0" algn="ctr">
              <a:buNone/>
              <a:defRPr sz="1600"/>
            </a:lvl5pPr>
            <a:lvl6pPr marL="2282438" indent="0" algn="ctr">
              <a:buNone/>
              <a:defRPr sz="1600"/>
            </a:lvl6pPr>
            <a:lvl7pPr marL="2738897" indent="0" algn="ctr">
              <a:buNone/>
              <a:defRPr sz="1600"/>
            </a:lvl7pPr>
            <a:lvl8pPr marL="3195355" indent="0" algn="ctr">
              <a:buNone/>
              <a:defRPr sz="1600"/>
            </a:lvl8pPr>
            <a:lvl9pPr marL="365181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55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554" y="2549260"/>
            <a:ext cx="4335463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60"/>
            <a:ext cx="2743200" cy="365125"/>
          </a:xfrm>
        </p:spPr>
        <p:txBody>
          <a:bodyPr/>
          <a:lstStyle/>
          <a:p>
            <a:pPr defTabSz="121729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17/01/2022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</p:spPr>
        <p:txBody>
          <a:bodyPr/>
          <a:lstStyle/>
          <a:p>
            <a:pPr defTabSz="1217296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</p:spPr>
        <p:txBody>
          <a:bodyPr/>
          <a:lstStyle/>
          <a:p>
            <a:pPr defTabSz="121729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7518400" y="1411081"/>
            <a:ext cx="3833813" cy="4000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90" rIns="91310" bIns="45690" rtlCol="0" anchor="ctr"/>
          <a:lstStyle/>
          <a:p>
            <a:pPr algn="ctr" defTabSz="1217296">
              <a:defRPr/>
            </a:pPr>
            <a:endParaRPr lang="en-AU" sz="2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17/01/2022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39810" y="498773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9810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459" indent="0" algn="ctr">
              <a:buNone/>
              <a:defRPr sz="2000"/>
            </a:lvl2pPr>
            <a:lvl3pPr marL="912965" indent="0" algn="ctr">
              <a:buNone/>
              <a:defRPr sz="1900"/>
            </a:lvl3pPr>
            <a:lvl4pPr marL="1369448" indent="0" algn="ctr">
              <a:buNone/>
              <a:defRPr sz="1600"/>
            </a:lvl4pPr>
            <a:lvl5pPr marL="1825930" indent="0" algn="ctr">
              <a:buNone/>
              <a:defRPr sz="1600"/>
            </a:lvl5pPr>
            <a:lvl6pPr marL="2282438" indent="0" algn="ctr">
              <a:buNone/>
              <a:defRPr sz="1600"/>
            </a:lvl6pPr>
            <a:lvl7pPr marL="2738897" indent="0" algn="ctr">
              <a:buNone/>
              <a:defRPr sz="1600"/>
            </a:lvl7pPr>
            <a:lvl8pPr marL="3195355" indent="0" algn="ctr">
              <a:buNone/>
              <a:defRPr sz="1600"/>
            </a:lvl8pPr>
            <a:lvl9pPr marL="365181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18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18" y="2491533"/>
            <a:ext cx="5256212" cy="87800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31429" y="1411081"/>
            <a:ext cx="2079171" cy="4000243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8926371" y="1768972"/>
            <a:ext cx="2225903" cy="47148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926371" y="2254723"/>
            <a:ext cx="2225903" cy="288878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839793" y="3636429"/>
            <a:ext cx="462883" cy="462883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29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839793" y="4483109"/>
            <a:ext cx="462883" cy="462883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29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838201" y="5357029"/>
            <a:ext cx="462883" cy="462883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29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/>
            <a:p>
              <a:pPr defTabSz="1217296">
                <a:defRPr/>
              </a:pPr>
              <a:endParaRPr lang="en-US" sz="2400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616857" y="3636427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616857" y="3939229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616857" y="4481840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622462" y="5347059"/>
            <a:ext cx="2220220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616857" y="4779901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616857" y="5642081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87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17/01/2022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61172" y="1428764"/>
            <a:ext cx="4592637" cy="4592637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39810" y="498773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39810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459" indent="0" algn="ctr">
              <a:buNone/>
              <a:defRPr sz="2000"/>
            </a:lvl2pPr>
            <a:lvl3pPr marL="912965" indent="0" algn="ctr">
              <a:buNone/>
              <a:defRPr sz="1900"/>
            </a:lvl3pPr>
            <a:lvl4pPr marL="1369448" indent="0" algn="ctr">
              <a:buNone/>
              <a:defRPr sz="1600"/>
            </a:lvl4pPr>
            <a:lvl5pPr marL="1825930" indent="0" algn="ctr">
              <a:buNone/>
              <a:defRPr sz="1600"/>
            </a:lvl5pPr>
            <a:lvl6pPr marL="2282438" indent="0" algn="ctr">
              <a:buNone/>
              <a:defRPr sz="1600"/>
            </a:lvl6pPr>
            <a:lvl7pPr marL="2738897" indent="0" algn="ctr">
              <a:buNone/>
              <a:defRPr sz="1600"/>
            </a:lvl7pPr>
            <a:lvl8pPr marL="3195355" indent="0" algn="ctr">
              <a:buNone/>
              <a:defRPr sz="1600"/>
            </a:lvl8pPr>
            <a:lvl9pPr marL="365181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18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18" y="2491540"/>
            <a:ext cx="5256212" cy="93747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948749" y="3699053"/>
            <a:ext cx="585787" cy="585787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29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3562057" y="3710949"/>
            <a:ext cx="585787" cy="585787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29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948749" y="4965945"/>
            <a:ext cx="585787" cy="585787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29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29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3562057" y="4977837"/>
            <a:ext cx="585787" cy="585787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29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7296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675838" y="3773261"/>
            <a:ext cx="1544111" cy="848435"/>
          </a:xfrm>
        </p:spPr>
        <p:txBody>
          <a:bodyPr>
            <a:normAutofit/>
          </a:bodyPr>
          <a:lstStyle>
            <a:lvl1pPr marL="0" marR="0" indent="0" algn="l" defTabSz="9129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675838" y="4990221"/>
            <a:ext cx="1544111" cy="848435"/>
          </a:xfrm>
        </p:spPr>
        <p:txBody>
          <a:bodyPr>
            <a:normAutofit/>
          </a:bodyPr>
          <a:lstStyle>
            <a:lvl1pPr marL="0" marR="0" indent="0" algn="l" defTabSz="9129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20499" y="3773261"/>
            <a:ext cx="1544111" cy="848435"/>
          </a:xfrm>
        </p:spPr>
        <p:txBody>
          <a:bodyPr>
            <a:normAutofit/>
          </a:bodyPr>
          <a:lstStyle>
            <a:lvl1pPr marL="0" marR="0" indent="0" algn="l" defTabSz="9129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309701" y="4977837"/>
            <a:ext cx="1544111" cy="848435"/>
          </a:xfrm>
        </p:spPr>
        <p:txBody>
          <a:bodyPr>
            <a:normAutofit/>
          </a:bodyPr>
          <a:lstStyle>
            <a:lvl1pPr marL="0" marR="0" indent="0" algn="l" defTabSz="9129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67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3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3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2022/1/17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30" tIns="45702" rIns="91330" bIns="45702"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217" indent="0">
              <a:buNone/>
              <a:defRPr sz="1900" b="1"/>
            </a:lvl3pPr>
            <a:lvl4pPr marL="1369824" indent="0">
              <a:buNone/>
              <a:defRPr sz="1600" b="1"/>
            </a:lvl4pPr>
            <a:lvl5pPr marL="1826436" indent="0">
              <a:buNone/>
              <a:defRPr sz="1600" b="1"/>
            </a:lvl5pPr>
            <a:lvl6pPr marL="2283066" indent="0">
              <a:buNone/>
              <a:defRPr sz="1600" b="1"/>
            </a:lvl6pPr>
            <a:lvl7pPr marL="2739650" indent="0">
              <a:buNone/>
              <a:defRPr sz="1600" b="1"/>
            </a:lvl7pPr>
            <a:lvl8pPr marL="3196236" indent="0">
              <a:buNone/>
              <a:defRPr sz="1600" b="1"/>
            </a:lvl8pPr>
            <a:lvl9pPr marL="36528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30" tIns="45702" rIns="91330" bIns="45702"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217" indent="0">
              <a:buNone/>
              <a:defRPr sz="1900" b="1"/>
            </a:lvl3pPr>
            <a:lvl4pPr marL="1369824" indent="0">
              <a:buNone/>
              <a:defRPr sz="1600" b="1"/>
            </a:lvl4pPr>
            <a:lvl5pPr marL="1826436" indent="0">
              <a:buNone/>
              <a:defRPr sz="1600" b="1"/>
            </a:lvl5pPr>
            <a:lvl6pPr marL="2283066" indent="0">
              <a:buNone/>
              <a:defRPr sz="1600" b="1"/>
            </a:lvl6pPr>
            <a:lvl7pPr marL="2739650" indent="0">
              <a:buNone/>
              <a:defRPr sz="1600" b="1"/>
            </a:lvl7pPr>
            <a:lvl8pPr marL="3196236" indent="0">
              <a:buNone/>
              <a:defRPr sz="1600" b="1"/>
            </a:lvl8pPr>
            <a:lvl9pPr marL="36528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2022/1/17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46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2022/1/17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2022/1/17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30" tIns="45702" rIns="9133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08"/>
            <a:ext cx="6172200" cy="4873625"/>
          </a:xfrm>
          <a:prstGeom prst="rect">
            <a:avLst/>
          </a:prstGeom>
        </p:spPr>
        <p:txBody>
          <a:bodyPr lIns="91330" tIns="45702" rIns="9133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>
              <a:buNone/>
              <a:defRPr sz="1600"/>
            </a:lvl1pPr>
            <a:lvl2pPr marL="456583" indent="0">
              <a:buNone/>
              <a:defRPr sz="1500"/>
            </a:lvl2pPr>
            <a:lvl3pPr marL="913217" indent="0">
              <a:buNone/>
              <a:defRPr sz="1200"/>
            </a:lvl3pPr>
            <a:lvl4pPr marL="1369824" indent="0">
              <a:buNone/>
              <a:defRPr sz="1100"/>
            </a:lvl4pPr>
            <a:lvl5pPr marL="1826436" indent="0">
              <a:buNone/>
              <a:defRPr sz="1100"/>
            </a:lvl5pPr>
            <a:lvl6pPr marL="2283066" indent="0">
              <a:buNone/>
              <a:defRPr sz="1100"/>
            </a:lvl6pPr>
            <a:lvl7pPr marL="2739650" indent="0">
              <a:buNone/>
              <a:defRPr sz="1100"/>
            </a:lvl7pPr>
            <a:lvl8pPr marL="3196236" indent="0">
              <a:buNone/>
              <a:defRPr sz="1100"/>
            </a:lvl8pPr>
            <a:lvl9pPr marL="365281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2022/1/17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30" tIns="45702" rIns="9133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8"/>
            <a:ext cx="6172200" cy="4873625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>
              <a:buNone/>
              <a:defRPr sz="3200"/>
            </a:lvl1pPr>
            <a:lvl2pPr marL="456583" indent="0">
              <a:buNone/>
              <a:defRPr sz="2800"/>
            </a:lvl2pPr>
            <a:lvl3pPr marL="913217" indent="0">
              <a:buNone/>
              <a:defRPr sz="2400"/>
            </a:lvl3pPr>
            <a:lvl4pPr marL="1369824" indent="0">
              <a:buNone/>
              <a:defRPr sz="2000"/>
            </a:lvl4pPr>
            <a:lvl5pPr marL="1826436" indent="0">
              <a:buNone/>
              <a:defRPr sz="2000"/>
            </a:lvl5pPr>
            <a:lvl6pPr marL="2283066" indent="0">
              <a:buNone/>
              <a:defRPr sz="2000"/>
            </a:lvl6pPr>
            <a:lvl7pPr marL="2739650" indent="0">
              <a:buNone/>
              <a:defRPr sz="2000"/>
            </a:lvl7pPr>
            <a:lvl8pPr marL="3196236" indent="0">
              <a:buNone/>
              <a:defRPr sz="2000"/>
            </a:lvl8pPr>
            <a:lvl9pPr marL="365281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>
              <a:buNone/>
              <a:defRPr sz="1600"/>
            </a:lvl1pPr>
            <a:lvl2pPr marL="456583" indent="0">
              <a:buNone/>
              <a:defRPr sz="1500"/>
            </a:lvl2pPr>
            <a:lvl3pPr marL="913217" indent="0">
              <a:buNone/>
              <a:defRPr sz="1200"/>
            </a:lvl3pPr>
            <a:lvl4pPr marL="1369824" indent="0">
              <a:buNone/>
              <a:defRPr sz="1100"/>
            </a:lvl4pPr>
            <a:lvl5pPr marL="1826436" indent="0">
              <a:buNone/>
              <a:defRPr sz="1100"/>
            </a:lvl5pPr>
            <a:lvl6pPr marL="2283066" indent="0">
              <a:buNone/>
              <a:defRPr sz="1100"/>
            </a:lvl6pPr>
            <a:lvl7pPr marL="2739650" indent="0">
              <a:buNone/>
              <a:defRPr sz="1100"/>
            </a:lvl7pPr>
            <a:lvl8pPr marL="3196236" indent="0">
              <a:buNone/>
              <a:defRPr sz="1100"/>
            </a:lvl8pPr>
            <a:lvl9pPr marL="365281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2022/1/17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2022/1/17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1"/>
            <a:ext cx="2628900" cy="5811839"/>
          </a:xfrm>
          <a:prstGeom prst="rect">
            <a:avLst/>
          </a:prstGeom>
        </p:spPr>
        <p:txBody>
          <a:bodyPr vert="eaVert" lIns="91330" tIns="45702" rIns="9133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01"/>
            <a:ext cx="7734300" cy="5811839"/>
          </a:xfrm>
          <a:prstGeom prst="rect">
            <a:avLst/>
          </a:prstGeom>
        </p:spPr>
        <p:txBody>
          <a:bodyPr vert="eaVert" lIns="91330" tIns="45702" rIns="9133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2022/1/17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30" tIns="45702" rIns="9133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45"/>
            <a:ext cx="9144001" cy="1655763"/>
          </a:xfrm>
          <a:prstGeom prst="rect">
            <a:avLst/>
          </a:prstGeom>
        </p:spPr>
        <p:txBody>
          <a:bodyPr lIns="91330" tIns="45702" rIns="91330" bIns="45702"/>
          <a:lstStyle>
            <a:lvl1pPr marL="0" indent="0" algn="ctr">
              <a:buNone/>
              <a:defRPr sz="2400"/>
            </a:lvl1pPr>
            <a:lvl2pPr marL="456583" indent="0" algn="ctr">
              <a:buNone/>
              <a:defRPr sz="2000"/>
            </a:lvl2pPr>
            <a:lvl3pPr marL="913217" indent="0" algn="ctr">
              <a:buNone/>
              <a:defRPr sz="1900"/>
            </a:lvl3pPr>
            <a:lvl4pPr marL="1369824" indent="0" algn="ctr">
              <a:buNone/>
              <a:defRPr sz="1600"/>
            </a:lvl4pPr>
            <a:lvl5pPr marL="1826436" indent="0" algn="ctr">
              <a:buNone/>
              <a:defRPr sz="1600"/>
            </a:lvl5pPr>
            <a:lvl6pPr marL="2283066" indent="0" algn="ctr">
              <a:buNone/>
              <a:defRPr sz="1600"/>
            </a:lvl6pPr>
            <a:lvl7pPr marL="2739650" indent="0" algn="ctr">
              <a:buNone/>
              <a:defRPr sz="1600"/>
            </a:lvl7pPr>
            <a:lvl8pPr marL="3196236" indent="0" algn="ctr">
              <a:buNone/>
              <a:defRPr sz="1600"/>
            </a:lvl8pPr>
            <a:lvl9pPr marL="365281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2022/1/17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60"/>
            <a:ext cx="2743200" cy="365125"/>
          </a:xfrm>
          <a:prstGeom prst="rect">
            <a:avLst/>
          </a:prstGeom>
        </p:spPr>
        <p:txBody>
          <a:bodyPr lIns="91330" tIns="45702" rIns="91330" bIns="45702"/>
          <a:lstStyle/>
          <a:p>
            <a:pPr defTabSz="91321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321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90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9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37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86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54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83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21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5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66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50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87" indent="0" algn="ctr">
              <a:buNone/>
              <a:defRPr sz="2000"/>
            </a:lvl2pPr>
            <a:lvl3pPr marL="913425" indent="0" algn="ctr">
              <a:buNone/>
              <a:defRPr sz="1900"/>
            </a:lvl3pPr>
            <a:lvl4pPr marL="1370138" indent="0" algn="ctr">
              <a:buNone/>
              <a:defRPr sz="1600"/>
            </a:lvl4pPr>
            <a:lvl5pPr marL="1826850" indent="0" algn="ctr">
              <a:buNone/>
              <a:defRPr sz="1600"/>
            </a:lvl5pPr>
            <a:lvl6pPr marL="2283590" indent="0" algn="ctr">
              <a:buNone/>
              <a:defRPr sz="1600"/>
            </a:lvl6pPr>
            <a:lvl7pPr marL="2740274" indent="0" algn="ctr">
              <a:buNone/>
              <a:defRPr sz="1600"/>
            </a:lvl7pPr>
            <a:lvl8pPr marL="3196960" indent="0" algn="ctr">
              <a:buNone/>
              <a:defRPr sz="1600"/>
            </a:lvl8pPr>
            <a:lvl9pPr marL="365364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2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6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91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72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28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7" indent="0">
              <a:buNone/>
              <a:defRPr sz="2000" b="1"/>
            </a:lvl2pPr>
            <a:lvl3pPr marL="913425" indent="0">
              <a:buNone/>
              <a:defRPr sz="1900" b="1"/>
            </a:lvl3pPr>
            <a:lvl4pPr marL="1370138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90" indent="0">
              <a:buNone/>
              <a:defRPr sz="1600" b="1"/>
            </a:lvl6pPr>
            <a:lvl7pPr marL="2740274" indent="0">
              <a:buNone/>
              <a:defRPr sz="1600" b="1"/>
            </a:lvl7pPr>
            <a:lvl8pPr marL="3196960" indent="0">
              <a:buNone/>
              <a:defRPr sz="1600" b="1"/>
            </a:lvl8pPr>
            <a:lvl9pPr marL="36536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7" indent="0">
              <a:buNone/>
              <a:defRPr sz="2000" b="1"/>
            </a:lvl2pPr>
            <a:lvl3pPr marL="913425" indent="0">
              <a:buNone/>
              <a:defRPr sz="1900" b="1"/>
            </a:lvl3pPr>
            <a:lvl4pPr marL="1370138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90" indent="0">
              <a:buNone/>
              <a:defRPr sz="1600" b="1"/>
            </a:lvl6pPr>
            <a:lvl7pPr marL="2740274" indent="0">
              <a:buNone/>
              <a:defRPr sz="1600" b="1"/>
            </a:lvl7pPr>
            <a:lvl8pPr marL="3196960" indent="0">
              <a:buNone/>
              <a:defRPr sz="1600" b="1"/>
            </a:lvl8pPr>
            <a:lvl9pPr marL="36536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36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23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35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7" indent="0">
              <a:buNone/>
              <a:defRPr sz="1500"/>
            </a:lvl2pPr>
            <a:lvl3pPr marL="913425" indent="0">
              <a:buNone/>
              <a:defRPr sz="1200"/>
            </a:lvl3pPr>
            <a:lvl4pPr marL="1370138" indent="0">
              <a:buNone/>
              <a:defRPr sz="1100"/>
            </a:lvl4pPr>
            <a:lvl5pPr marL="1826850" indent="0">
              <a:buNone/>
              <a:defRPr sz="1100"/>
            </a:lvl5pPr>
            <a:lvl6pPr marL="2283590" indent="0">
              <a:buNone/>
              <a:defRPr sz="1100"/>
            </a:lvl6pPr>
            <a:lvl7pPr marL="2740274" indent="0">
              <a:buNone/>
              <a:defRPr sz="1100"/>
            </a:lvl7pPr>
            <a:lvl8pPr marL="3196960" indent="0">
              <a:buNone/>
              <a:defRPr sz="1100"/>
            </a:lvl8pPr>
            <a:lvl9pPr marL="365364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70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87" indent="0">
              <a:buNone/>
              <a:defRPr sz="2800"/>
            </a:lvl2pPr>
            <a:lvl3pPr marL="913425" indent="0">
              <a:buNone/>
              <a:defRPr sz="2400"/>
            </a:lvl3pPr>
            <a:lvl4pPr marL="1370138" indent="0">
              <a:buNone/>
              <a:defRPr sz="2000"/>
            </a:lvl4pPr>
            <a:lvl5pPr marL="1826850" indent="0">
              <a:buNone/>
              <a:defRPr sz="2000"/>
            </a:lvl5pPr>
            <a:lvl6pPr marL="2283590" indent="0">
              <a:buNone/>
              <a:defRPr sz="2000"/>
            </a:lvl6pPr>
            <a:lvl7pPr marL="2740274" indent="0">
              <a:buNone/>
              <a:defRPr sz="2000"/>
            </a:lvl7pPr>
            <a:lvl8pPr marL="3196960" indent="0">
              <a:buNone/>
              <a:defRPr sz="2000"/>
            </a:lvl8pPr>
            <a:lvl9pPr marL="365364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7" indent="0">
              <a:buNone/>
              <a:defRPr sz="1500"/>
            </a:lvl2pPr>
            <a:lvl3pPr marL="913425" indent="0">
              <a:buNone/>
              <a:defRPr sz="1200"/>
            </a:lvl3pPr>
            <a:lvl4pPr marL="1370138" indent="0">
              <a:buNone/>
              <a:defRPr sz="1100"/>
            </a:lvl4pPr>
            <a:lvl5pPr marL="1826850" indent="0">
              <a:buNone/>
              <a:defRPr sz="1100"/>
            </a:lvl5pPr>
            <a:lvl6pPr marL="2283590" indent="0">
              <a:buNone/>
              <a:defRPr sz="1100"/>
            </a:lvl6pPr>
            <a:lvl7pPr marL="2740274" indent="0">
              <a:buNone/>
              <a:defRPr sz="1100"/>
            </a:lvl7pPr>
            <a:lvl8pPr marL="3196960" indent="0">
              <a:buNone/>
              <a:defRPr sz="1100"/>
            </a:lvl8pPr>
            <a:lvl9pPr marL="365364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51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86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0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98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0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7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60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471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4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06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532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94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302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11" indent="0">
              <a:buNone/>
              <a:defRPr sz="3700"/>
            </a:lvl2pPr>
            <a:lvl3pPr marL="1218840" indent="0">
              <a:buNone/>
              <a:defRPr sz="3200"/>
            </a:lvl3pPr>
            <a:lvl4pPr marL="1828256" indent="0">
              <a:buNone/>
              <a:defRPr sz="2700"/>
            </a:lvl4pPr>
            <a:lvl5pPr marL="2437678" indent="0">
              <a:buNone/>
              <a:defRPr sz="2700"/>
            </a:lvl5pPr>
            <a:lvl6pPr marL="3047088" indent="0">
              <a:buNone/>
              <a:defRPr sz="2700"/>
            </a:lvl6pPr>
            <a:lvl7pPr marL="3656499" indent="0">
              <a:buNone/>
              <a:defRPr sz="2700"/>
            </a:lvl7pPr>
            <a:lvl8pPr marL="4265920" indent="0">
              <a:buNone/>
              <a:defRPr sz="2700"/>
            </a:lvl8pPr>
            <a:lvl9pPr marL="487533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292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59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50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6" y="1122400"/>
            <a:ext cx="9144173" cy="2387680"/>
          </a:xfrm>
          <a:prstGeom prst="rect">
            <a:avLst/>
          </a:prstGeom>
        </p:spPr>
        <p:txBody>
          <a:bodyPr lIns="92442" tIns="46266" rIns="92442" bIns="46266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6" y="3602252"/>
            <a:ext cx="9144173" cy="1655817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 algn="ctr">
              <a:buNone/>
              <a:defRPr sz="2400"/>
            </a:lvl1pPr>
            <a:lvl2pPr marL="454399" indent="0" algn="ctr">
              <a:buNone/>
              <a:defRPr sz="2000"/>
            </a:lvl2pPr>
            <a:lvl3pPr marL="908843" indent="0" algn="ctr">
              <a:buNone/>
              <a:defRPr sz="1700"/>
            </a:lvl3pPr>
            <a:lvl4pPr marL="1363255" indent="0" algn="ctr">
              <a:buNone/>
              <a:defRPr sz="1600"/>
            </a:lvl4pPr>
            <a:lvl5pPr marL="1817220" indent="0" algn="ctr">
              <a:buNone/>
              <a:defRPr sz="1600"/>
            </a:lvl5pPr>
            <a:lvl6pPr marL="2271670" indent="0" algn="ctr">
              <a:buNone/>
              <a:defRPr sz="1600"/>
            </a:lvl6pPr>
            <a:lvl7pPr marL="2726053" indent="0" algn="ctr">
              <a:buNone/>
              <a:defRPr sz="1600"/>
            </a:lvl7pPr>
            <a:lvl8pPr marL="3180451" indent="0" algn="ctr">
              <a:buNone/>
              <a:defRPr sz="1600"/>
            </a:lvl8pPr>
            <a:lvl9pPr marL="36349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756223371"/>
      </p:ext>
    </p:extLst>
  </p:cSld>
  <p:clrMapOvr>
    <a:masterClrMapping/>
  </p:clrMapOvr>
  <p:transition advClick="0" advTm="300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33" y="1158207"/>
            <a:ext cx="5980067" cy="3275847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4365282"/>
      </p:ext>
    </p:extLst>
  </p:cSld>
  <p:clrMapOvr>
    <a:masterClrMapping/>
  </p:clrMapOvr>
  <p:transition advClick="0" advTm="300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66" y="1709796"/>
            <a:ext cx="10515799" cy="2852832"/>
          </a:xfrm>
          <a:prstGeom prst="rect">
            <a:avLst/>
          </a:prstGeom>
        </p:spPr>
        <p:txBody>
          <a:bodyPr lIns="92442" tIns="46266" rIns="92442" bIns="46266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66" y="4589623"/>
            <a:ext cx="10515799" cy="1500236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3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8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7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1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60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0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4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09677712"/>
      </p:ext>
    </p:extLst>
  </p:cSld>
  <p:clrMapOvr>
    <a:masterClrMapping/>
  </p:clrMapOvr>
  <p:transition advClick="0" advTm="300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91"/>
            <a:ext cx="5181699" cy="4351484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91"/>
            <a:ext cx="5181699" cy="4351484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1518422"/>
      </p:ext>
    </p:extLst>
  </p:cSld>
  <p:clrMapOvr>
    <a:masterClrMapping/>
  </p:clrMapOvr>
  <p:transition advClick="0" advTm="300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02" y="365137"/>
            <a:ext cx="10515799" cy="1325608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515"/>
            <a:ext cx="4873667" cy="823940"/>
          </a:xfrm>
          <a:prstGeom prst="rect">
            <a:avLst/>
          </a:prstGeom>
        </p:spPr>
        <p:txBody>
          <a:bodyPr lIns="92442" tIns="46266" rIns="92442" bIns="46266" anchor="ctr" anchorCtr="0"/>
          <a:lstStyle>
            <a:lvl1pPr marL="0" indent="0">
              <a:buNone/>
              <a:defRPr sz="2800"/>
            </a:lvl1pPr>
            <a:lvl2pPr marL="454399" indent="0">
              <a:buNone/>
              <a:defRPr sz="2400"/>
            </a:lvl2pPr>
            <a:lvl3pPr marL="908843" indent="0">
              <a:buNone/>
              <a:defRPr sz="2000"/>
            </a:lvl3pPr>
            <a:lvl4pPr marL="1363255" indent="0">
              <a:buNone/>
              <a:defRPr sz="1700"/>
            </a:lvl4pPr>
            <a:lvl5pPr marL="1817220" indent="0">
              <a:buNone/>
              <a:defRPr sz="1700"/>
            </a:lvl5pPr>
            <a:lvl6pPr marL="2271670" indent="0">
              <a:buNone/>
              <a:defRPr sz="1700"/>
            </a:lvl6pPr>
            <a:lvl7pPr marL="2726053" indent="0">
              <a:buNone/>
              <a:defRPr sz="1700"/>
            </a:lvl7pPr>
            <a:lvl8pPr marL="3180451" indent="0">
              <a:buNone/>
              <a:defRPr sz="1700"/>
            </a:lvl8pPr>
            <a:lvl9pPr marL="3634902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562"/>
            <a:ext cx="4873667" cy="3524401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515"/>
            <a:ext cx="4897669" cy="823940"/>
          </a:xfrm>
          <a:prstGeom prst="rect">
            <a:avLst/>
          </a:prstGeom>
        </p:spPr>
        <p:txBody>
          <a:bodyPr lIns="92442" tIns="46266" rIns="92442" bIns="46266" anchor="ctr" anchorCtr="0"/>
          <a:lstStyle>
            <a:lvl1pPr marL="0" indent="0">
              <a:buNone/>
              <a:defRPr sz="2800"/>
            </a:lvl1pPr>
            <a:lvl2pPr marL="454399" indent="0">
              <a:buNone/>
              <a:defRPr sz="2400"/>
            </a:lvl2pPr>
            <a:lvl3pPr marL="908843" indent="0">
              <a:buNone/>
              <a:defRPr sz="2000"/>
            </a:lvl3pPr>
            <a:lvl4pPr marL="1363255" indent="0">
              <a:buNone/>
              <a:defRPr sz="1700"/>
            </a:lvl4pPr>
            <a:lvl5pPr marL="1817220" indent="0">
              <a:buNone/>
              <a:defRPr sz="1700"/>
            </a:lvl5pPr>
            <a:lvl6pPr marL="2271670" indent="0">
              <a:buNone/>
              <a:defRPr sz="1700"/>
            </a:lvl6pPr>
            <a:lvl7pPr marL="2726053" indent="0">
              <a:buNone/>
              <a:defRPr sz="1700"/>
            </a:lvl7pPr>
            <a:lvl8pPr marL="3180451" indent="0">
              <a:buNone/>
              <a:defRPr sz="1700"/>
            </a:lvl8pPr>
            <a:lvl9pPr marL="3634902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562"/>
            <a:ext cx="4897669" cy="3524401"/>
          </a:xfrm>
          <a:prstGeom prst="rect">
            <a:avLst/>
          </a:prstGeom>
        </p:spPr>
        <p:txBody>
          <a:bodyPr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1058884"/>
      </p:ext>
    </p:extLst>
  </p:cSld>
  <p:clrMapOvr>
    <a:masterClrMapping/>
  </p:clrMapOvr>
  <p:transition advClick="0" advTm="3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2087591"/>
      </p:ext>
    </p:extLst>
  </p:cSld>
  <p:clrMapOvr>
    <a:masterClrMapping/>
  </p:clrMapOvr>
  <p:transition advClick="0" advTm="300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756048"/>
      </p:ext>
    </p:extLst>
  </p:cSld>
  <p:clrMapOvr>
    <a:masterClrMapping/>
  </p:clrMapOvr>
  <p:transition advClick="0" advTm="300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17" y="457216"/>
            <a:ext cx="3932311" cy="1600253"/>
          </a:xfrm>
          <a:prstGeom prst="rect">
            <a:avLst/>
          </a:prstGeom>
        </p:spPr>
        <p:txBody>
          <a:bodyPr lIns="92442" tIns="46266" rIns="92442" bIns="46266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79"/>
            <a:ext cx="6172317" cy="4873788"/>
          </a:xfrm>
          <a:prstGeom prst="rect">
            <a:avLst/>
          </a:prstGeom>
        </p:spPr>
        <p:txBody>
          <a:bodyPr lIns="92442" tIns="46266" rIns="92442" bIns="4626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917" y="2057473"/>
            <a:ext cx="3932311" cy="3811715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1600"/>
            </a:lvl1pPr>
            <a:lvl2pPr marL="454399" indent="0">
              <a:buNone/>
              <a:defRPr sz="1300"/>
            </a:lvl2pPr>
            <a:lvl3pPr marL="908843" indent="0">
              <a:buNone/>
              <a:defRPr sz="1200"/>
            </a:lvl3pPr>
            <a:lvl4pPr marL="1363255" indent="0">
              <a:buNone/>
              <a:defRPr sz="900"/>
            </a:lvl4pPr>
            <a:lvl5pPr marL="1817220" indent="0">
              <a:buNone/>
              <a:defRPr sz="900"/>
            </a:lvl5pPr>
            <a:lvl6pPr marL="2271670" indent="0">
              <a:buNone/>
              <a:defRPr sz="900"/>
            </a:lvl6pPr>
            <a:lvl7pPr marL="2726053" indent="0">
              <a:buNone/>
              <a:defRPr sz="900"/>
            </a:lvl7pPr>
            <a:lvl8pPr marL="3180451" indent="0">
              <a:buNone/>
              <a:defRPr sz="900"/>
            </a:lvl8pPr>
            <a:lvl9pPr marL="363490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59716113"/>
      </p:ext>
    </p:extLst>
  </p:cSld>
  <p:clrMapOvr>
    <a:masterClrMapping/>
  </p:clrMapOvr>
  <p:transition advClick="0" advTm="3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216"/>
            <a:ext cx="4165428" cy="1600253"/>
          </a:xfrm>
          <a:prstGeom prst="rect">
            <a:avLst/>
          </a:prstGeom>
        </p:spPr>
        <p:txBody>
          <a:bodyPr lIns="92442" tIns="46266" rIns="92442" bIns="46266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95"/>
            <a:ext cx="6172317" cy="5404031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3200"/>
            </a:lvl1pPr>
            <a:lvl2pPr marL="454399" indent="0">
              <a:buNone/>
              <a:defRPr sz="2800"/>
            </a:lvl2pPr>
            <a:lvl3pPr marL="908843" indent="0">
              <a:buNone/>
              <a:defRPr sz="2400"/>
            </a:lvl3pPr>
            <a:lvl4pPr marL="1363255" indent="0">
              <a:buNone/>
              <a:defRPr sz="2000"/>
            </a:lvl4pPr>
            <a:lvl5pPr marL="1817220" indent="0">
              <a:buNone/>
              <a:defRPr sz="2000"/>
            </a:lvl5pPr>
            <a:lvl6pPr marL="2271670" indent="0">
              <a:buNone/>
              <a:defRPr sz="2000"/>
            </a:lvl6pPr>
            <a:lvl7pPr marL="2726053" indent="0">
              <a:buNone/>
              <a:defRPr sz="2000"/>
            </a:lvl7pPr>
            <a:lvl8pPr marL="3180451" indent="0">
              <a:buNone/>
              <a:defRPr sz="2000"/>
            </a:lvl8pPr>
            <a:lvl9pPr marL="36349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473"/>
            <a:ext cx="4165428" cy="3811715"/>
          </a:xfrm>
          <a:prstGeom prst="rect">
            <a:avLst/>
          </a:prstGeom>
        </p:spPr>
        <p:txBody>
          <a:bodyPr lIns="92442" tIns="46266" rIns="92442" bIns="46266"/>
          <a:lstStyle>
            <a:lvl1pPr marL="0" indent="0">
              <a:buNone/>
              <a:defRPr sz="2000"/>
            </a:lvl1pPr>
            <a:lvl2pPr marL="454399" indent="0">
              <a:buNone/>
              <a:defRPr sz="1700"/>
            </a:lvl2pPr>
            <a:lvl3pPr marL="908843" indent="0">
              <a:buNone/>
              <a:defRPr sz="1600"/>
            </a:lvl3pPr>
            <a:lvl4pPr marL="1363255" indent="0">
              <a:buNone/>
              <a:defRPr sz="1300"/>
            </a:lvl4pPr>
            <a:lvl5pPr marL="1817220" indent="0">
              <a:buNone/>
              <a:defRPr sz="1300"/>
            </a:lvl5pPr>
            <a:lvl6pPr marL="2271670" indent="0">
              <a:buNone/>
              <a:defRPr sz="1300"/>
            </a:lvl6pPr>
            <a:lvl7pPr marL="2726053" indent="0">
              <a:buNone/>
              <a:defRPr sz="1300"/>
            </a:lvl7pPr>
            <a:lvl8pPr marL="3180451" indent="0">
              <a:buNone/>
              <a:defRPr sz="1300"/>
            </a:lvl8pPr>
            <a:lvl9pPr marL="3634902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3909423"/>
      </p:ext>
    </p:extLst>
  </p:cSld>
  <p:clrMapOvr>
    <a:masterClrMapping/>
  </p:clrMapOvr>
  <p:transition advClick="0" advTm="300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33" y="198997"/>
            <a:ext cx="5980067" cy="827235"/>
          </a:xfrm>
          <a:prstGeom prst="rect">
            <a:avLst/>
          </a:prstGeom>
        </p:spPr>
        <p:txBody>
          <a:bodyPr lIns="92442" tIns="46266" rIns="92442" bIns="46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33" y="1158207"/>
            <a:ext cx="5980067" cy="3275847"/>
          </a:xfrm>
          <a:prstGeom prst="rect">
            <a:avLst/>
          </a:prstGeom>
        </p:spPr>
        <p:txBody>
          <a:bodyPr vert="eaVert"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018182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00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163" y="365139"/>
            <a:ext cx="2628951" cy="5812032"/>
          </a:xfrm>
          <a:prstGeom prst="rect">
            <a:avLst/>
          </a:prstGeom>
        </p:spPr>
        <p:txBody>
          <a:bodyPr vert="eaVert" lIns="92442" tIns="46266" rIns="92442" bIns="46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94" y="365139"/>
            <a:ext cx="7734447" cy="5812032"/>
          </a:xfrm>
          <a:prstGeom prst="rect">
            <a:avLst/>
          </a:prstGeom>
        </p:spPr>
        <p:txBody>
          <a:bodyPr vert="eaVert"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1380828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2442" tIns="46266" rIns="92442" bIns="46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91"/>
            <a:ext cx="5181699" cy="4351484"/>
          </a:xfrm>
        </p:spPr>
        <p:txBody>
          <a:bodyPr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778"/>
            <a:ext cx="5181699" cy="2098745"/>
          </a:xfrm>
        </p:spPr>
        <p:txBody>
          <a:bodyPr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6"/>
            <a:ext cx="5181699" cy="2100333"/>
          </a:xfrm>
        </p:spPr>
        <p:txBody>
          <a:bodyPr lIns="92442" tIns="46266" rIns="92442" bIns="46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2223787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17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0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266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135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17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27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54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8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50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6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8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01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5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77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91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1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1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5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438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26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0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8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53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92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271" indent="0">
              <a:buNone/>
              <a:defRPr sz="3900"/>
            </a:lvl2pPr>
            <a:lvl3pPr marL="1292541" indent="0">
              <a:buNone/>
              <a:defRPr sz="3300"/>
            </a:lvl3pPr>
            <a:lvl4pPr marL="1938806" indent="0">
              <a:buNone/>
              <a:defRPr sz="2800"/>
            </a:lvl4pPr>
            <a:lvl5pPr marL="2585078" indent="0">
              <a:buNone/>
              <a:defRPr sz="2800"/>
            </a:lvl5pPr>
            <a:lvl6pPr marL="3231350" indent="0">
              <a:buNone/>
              <a:defRPr sz="2800"/>
            </a:lvl6pPr>
            <a:lvl7pPr marL="3877614" indent="0">
              <a:buNone/>
              <a:defRPr sz="2800"/>
            </a:lvl7pPr>
            <a:lvl8pPr marL="4523866" indent="0">
              <a:buNone/>
              <a:defRPr sz="2800"/>
            </a:lvl8pPr>
            <a:lvl9pPr marL="517010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685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34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02" y="27464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596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17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27" y="5037663"/>
            <a:ext cx="551167" cy="279400"/>
          </a:xfrm>
        </p:spPr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916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7649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1887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8292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50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50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885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010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533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514" tIns="46290" rIns="9251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514" tIns="46290" rIns="9251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2514" tIns="46290" rIns="9251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408"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2514" tIns="46290" rIns="9251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2514" tIns="46290" rIns="9251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4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301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62" indent="-228262" algn="l" defTabSz="91301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90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77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63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55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79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84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90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18" indent="-228262" algn="l" defTabSz="9130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1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5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22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28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54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42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31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15" algn="l" defTabSz="9130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334" tIns="45702" rIns="91334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334" tIns="45702" rIns="91334" bIns="4570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334" tIns="45702" rIns="91334" bIns="4570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vert="horz" lIns="91334" tIns="45702" rIns="91334" bIns="4570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334" tIns="45702" rIns="91334" bIns="4570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2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729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59" indent="-456459" algn="l" defTabSz="121729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62" indent="-380406" algn="l" defTabSz="121729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01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237" indent="-304307" algn="l" defTabSz="121729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97" indent="-304307" algn="l" defTabSz="121729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511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168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805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440" indent="-304307" algn="l" defTabSz="12172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11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6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930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203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15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473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33" algn="l" defTabSz="12172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32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17" indent="-228317" algn="l" defTabSz="913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50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34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17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03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35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42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52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86" indent="-228317" algn="l" defTabSz="9132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3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7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4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36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66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50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36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19" algn="l" defTabSz="913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54" tIns="45718" rIns="9135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4" tIns="45718" rIns="9135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5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25"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5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1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34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0" indent="-228370" algn="l" defTabSz="9134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1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94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8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7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05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18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3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0" indent="-228370" algn="l" defTabSz="913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7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5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8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4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0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47" algn="l" defTabSz="9134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8" tIns="60944" rIns="121888" bIns="609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71" y="115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54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 advClick="0" advTm="3000">
    <p:random/>
  </p:transition>
  <p:hf sldNum="0" hdr="0"/>
  <p:txStyles>
    <p:titleStyle>
      <a:lvl1pPr marL="0" lvl="0" indent="0" algn="ctr" defTabSz="108356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5819" lvl="0" indent="-405819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0409" lvl="1" indent="-339346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4079" lvl="2" indent="-270545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6063" lvl="3" indent="-271465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37210" lvl="4" indent="-270545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5843" lvl="5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46006" lvl="6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76143" lvl="7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06301" lvl="8" indent="-165084" algn="l" defTabSz="108356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169" lvl="1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0326" lvl="2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0490" lvl="3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0650" lvl="4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0761" lvl="5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0925" lvl="6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1089" lvl="7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1223" lvl="8" indent="0" algn="l" defTabSz="66032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1"/>
            <a:ext cx="10972801" cy="1143000"/>
          </a:xfrm>
          <a:prstGeom prst="rect">
            <a:avLst/>
          </a:prstGeom>
        </p:spPr>
        <p:txBody>
          <a:bodyPr vert="horz" lIns="96698" tIns="48333" rIns="96698" bIns="483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698" tIns="48333" rIns="96698" bIns="483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56"/>
            <a:ext cx="3860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96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129254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700" indent="-484700" algn="l" defTabSz="129254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186" indent="-403915" algn="l" defTabSz="129254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674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942" indent="-323136" algn="l" defTabSz="129254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8214" indent="-323136" algn="l" defTabSz="129254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48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74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968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3239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27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54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80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078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35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614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86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103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17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19" y="982133"/>
            <a:ext cx="9601196" cy="1303867"/>
          </a:xfrm>
          <a:prstGeom prst="rect">
            <a:avLst/>
          </a:prstGeom>
          <a:effectLst/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horz" lIns="91428" tIns="45718" rIns="91428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914264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914264">
                <a:defRPr/>
              </a:pPr>
              <a:t>1/17/2022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914264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28" y="5969000"/>
            <a:ext cx="542697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264"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264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446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ctr" defTabSz="45713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10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839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971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819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951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224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356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488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622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microsoft.com/office/2007/relationships/hdphoto" Target="../media/hdphoto1.wdp"/><Relationship Id="rId10" Type="http://schemas.openxmlformats.org/officeDocument/2006/relationships/image" Target="../media/image17.gif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hdphoto" Target="../media/hdphoto4.wdp"/><Relationship Id="rId7" Type="http://schemas.openxmlformats.org/officeDocument/2006/relationships/slide" Target="slide17.xml"/><Relationship Id="rId12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9.png"/><Relationship Id="rId12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microsoft.com/office/2007/relationships/hdphoto" Target="../media/hdphoto8.wdp"/><Relationship Id="rId4" Type="http://schemas.openxmlformats.org/officeDocument/2006/relationships/image" Target="../media/image47.jpg"/><Relationship Id="rId9" Type="http://schemas.openxmlformats.org/officeDocument/2006/relationships/image" Target="../media/image50.png"/><Relationship Id="rId1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9.wdp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60.xml"/><Relationship Id="rId7" Type="http://schemas.microsoft.com/office/2007/relationships/hdphoto" Target="../media/hdphoto10.wdp"/><Relationship Id="rId12" Type="http://schemas.openxmlformats.org/officeDocument/2006/relationships/image" Target="../media/image51.png"/><Relationship Id="rId17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47.jpg"/><Relationship Id="rId15" Type="http://schemas.microsoft.com/office/2007/relationships/hdphoto" Target="../media/hdphoto11.wdp"/><Relationship Id="rId10" Type="http://schemas.openxmlformats.org/officeDocument/2006/relationships/image" Target="../media/image55.png"/><Relationship Id="rId19" Type="http://schemas.openxmlformats.org/officeDocument/2006/relationships/image" Target="../media/image61.gif"/><Relationship Id="rId4" Type="http://schemas.openxmlformats.org/officeDocument/2006/relationships/audio" Target="../media/audio1.wav"/><Relationship Id="rId9" Type="http://schemas.microsoft.com/office/2007/relationships/hdphoto" Target="../media/hdphoto6.wdp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399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735" y="3965640"/>
            <a:ext cx="12725275" cy="29065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53" y="5012554"/>
            <a:ext cx="3072497" cy="185140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68" y="3143615"/>
            <a:ext cx="696961" cy="326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79" y="3111385"/>
            <a:ext cx="686076" cy="166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8600" y="3965612"/>
            <a:ext cx="3438829" cy="2858281"/>
          </a:xfrm>
          <a:prstGeom prst="rect">
            <a:avLst/>
          </a:prstGeom>
        </p:spPr>
      </p:pic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489" y="-11453"/>
            <a:ext cx="3928809" cy="39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44" y="-1511733"/>
            <a:ext cx="4688085" cy="46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9F4B3EBF-7F98-874A-9286-167B994DCA25}"/>
              </a:ext>
            </a:extLst>
          </p:cNvPr>
          <p:cNvSpPr txBox="1"/>
          <p:nvPr/>
        </p:nvSpPr>
        <p:spPr>
          <a:xfrm>
            <a:off x="32756" y="829642"/>
            <a:ext cx="12166525" cy="22523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850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5755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633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523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9371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7219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5122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3001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13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83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  <a:p>
            <a:pPr algn="ctr" defTabSz="65137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667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513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331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PHÉP TÍNH DẠNG 10 + 4, 14 - 4</a:t>
            </a:r>
            <a:endParaRPr lang="vi-VN" sz="4331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96A4ADCA-4F38-9340-A87C-AF4DE18B851F}"/>
              </a:ext>
            </a:extLst>
          </p:cNvPr>
          <p:cNvSpPr txBox="1"/>
          <p:nvPr/>
        </p:nvSpPr>
        <p:spPr>
          <a:xfrm>
            <a:off x="2479427" y="3459025"/>
            <a:ext cx="7642060" cy="6600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850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5755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633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523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9371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7219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5122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3001" algn="l" defTabSz="121575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291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89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(ST/88, 89)</a:t>
            </a:r>
            <a:endParaRPr lang="en-US" sz="3689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9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7D995A-5D5C-4775-B46E-680C1610A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68" y="0"/>
            <a:ext cx="8366788" cy="1567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F14C78-842B-4D60-A3D3-D4BC2D0AD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12" y="1567431"/>
            <a:ext cx="10010775" cy="5181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5D69B095-91FA-497D-A113-DA262003929C}"/>
              </a:ext>
            </a:extLst>
          </p:cNvPr>
          <p:cNvSpPr txBox="1">
            <a:spLocks/>
          </p:cNvSpPr>
          <p:nvPr/>
        </p:nvSpPr>
        <p:spPr>
          <a:xfrm>
            <a:off x="1997476" y="6030136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7D9797C-BA80-4065-B989-635AE4C069CE}"/>
              </a:ext>
            </a:extLst>
          </p:cNvPr>
          <p:cNvSpPr txBox="1">
            <a:spLocks/>
          </p:cNvSpPr>
          <p:nvPr/>
        </p:nvSpPr>
        <p:spPr>
          <a:xfrm>
            <a:off x="2530135" y="5961895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523D5F8-1FF8-4F7A-823F-D30B40C38DD9}"/>
              </a:ext>
            </a:extLst>
          </p:cNvPr>
          <p:cNvSpPr txBox="1">
            <a:spLocks/>
          </p:cNvSpPr>
          <p:nvPr/>
        </p:nvSpPr>
        <p:spPr>
          <a:xfrm>
            <a:off x="2938507" y="6071079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ED5389D-073E-4DD1-A521-09304AFC20DC}"/>
              </a:ext>
            </a:extLst>
          </p:cNvPr>
          <p:cNvSpPr txBox="1">
            <a:spLocks/>
          </p:cNvSpPr>
          <p:nvPr/>
        </p:nvSpPr>
        <p:spPr>
          <a:xfrm>
            <a:off x="3436999" y="5961895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21CAF77-51E0-4632-85AE-D0D5BCC9435C}"/>
              </a:ext>
            </a:extLst>
          </p:cNvPr>
          <p:cNvSpPr txBox="1">
            <a:spLocks/>
          </p:cNvSpPr>
          <p:nvPr/>
        </p:nvSpPr>
        <p:spPr>
          <a:xfrm>
            <a:off x="3935490" y="6071079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666F81C-FFD1-4205-8185-D92188689219}"/>
              </a:ext>
            </a:extLst>
          </p:cNvPr>
          <p:cNvSpPr txBox="1">
            <a:spLocks/>
          </p:cNvSpPr>
          <p:nvPr/>
        </p:nvSpPr>
        <p:spPr>
          <a:xfrm>
            <a:off x="7377343" y="6016487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BCB6D405-8683-4D1D-991A-C0FCE9FEFBAA}"/>
              </a:ext>
            </a:extLst>
          </p:cNvPr>
          <p:cNvSpPr txBox="1">
            <a:spLocks/>
          </p:cNvSpPr>
          <p:nvPr/>
        </p:nvSpPr>
        <p:spPr>
          <a:xfrm>
            <a:off x="7938258" y="5961894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75DBB649-EB9E-49F5-A63E-A073ED7D5F05}"/>
              </a:ext>
            </a:extLst>
          </p:cNvPr>
          <p:cNvSpPr txBox="1">
            <a:spLocks/>
          </p:cNvSpPr>
          <p:nvPr/>
        </p:nvSpPr>
        <p:spPr>
          <a:xfrm>
            <a:off x="8470917" y="5961893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2C87A1DA-AA34-407B-9759-D30C3DCDF5F1}"/>
              </a:ext>
            </a:extLst>
          </p:cNvPr>
          <p:cNvSpPr txBox="1">
            <a:spLocks/>
          </p:cNvSpPr>
          <p:nvPr/>
        </p:nvSpPr>
        <p:spPr>
          <a:xfrm>
            <a:off x="8907545" y="5961893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85E090C-595D-4D76-8561-9EBC1E073BC4}"/>
              </a:ext>
            </a:extLst>
          </p:cNvPr>
          <p:cNvSpPr txBox="1">
            <a:spLocks/>
          </p:cNvSpPr>
          <p:nvPr/>
        </p:nvSpPr>
        <p:spPr>
          <a:xfrm>
            <a:off x="9467900" y="5961892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33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B602E9-B835-42D6-B4AD-944A6CAC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2" y="5736"/>
            <a:ext cx="9963150" cy="17430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35EA337-70F5-47C4-85EF-FD1205070C70}"/>
              </a:ext>
            </a:extLst>
          </p:cNvPr>
          <p:cNvGrpSpPr/>
          <p:nvPr/>
        </p:nvGrpSpPr>
        <p:grpSpPr>
          <a:xfrm>
            <a:off x="605130" y="402548"/>
            <a:ext cx="1617214" cy="498538"/>
            <a:chOff x="1154098" y="2050742"/>
            <a:chExt cx="1617214" cy="498538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93E1E038-8B2D-4EC8-8594-02AA3FE1A675}"/>
                </a:ext>
              </a:extLst>
            </p:cNvPr>
            <p:cNvSpPr/>
            <p:nvPr/>
          </p:nvSpPr>
          <p:spPr>
            <a:xfrm>
              <a:off x="115853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21C868FF-3A82-46C8-9FAB-884769E07942}"/>
                </a:ext>
              </a:extLst>
            </p:cNvPr>
            <p:cNvSpPr/>
            <p:nvPr/>
          </p:nvSpPr>
          <p:spPr>
            <a:xfrm>
              <a:off x="154175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B0D5A5BC-5251-43B0-8048-0EE4A83DAC79}"/>
                </a:ext>
              </a:extLst>
            </p:cNvPr>
            <p:cNvSpPr/>
            <p:nvPr/>
          </p:nvSpPr>
          <p:spPr>
            <a:xfrm>
              <a:off x="1885026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7B2E5ED0-865C-4654-A6D3-2B4270B2D480}"/>
                </a:ext>
              </a:extLst>
            </p:cNvPr>
            <p:cNvSpPr/>
            <p:nvPr/>
          </p:nvSpPr>
          <p:spPr>
            <a:xfrm>
              <a:off x="222829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388782E-2B0F-4764-A560-7A56BD6F1A1D}"/>
                </a:ext>
              </a:extLst>
            </p:cNvPr>
            <p:cNvSpPr/>
            <p:nvPr/>
          </p:nvSpPr>
          <p:spPr>
            <a:xfrm>
              <a:off x="261151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61931A0-A866-46CE-997D-30E59E193941}"/>
                </a:ext>
              </a:extLst>
            </p:cNvPr>
            <p:cNvSpPr/>
            <p:nvPr/>
          </p:nvSpPr>
          <p:spPr>
            <a:xfrm>
              <a:off x="1154098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D31FD69-C13F-4F2C-A344-58ABC7338D32}"/>
                </a:ext>
              </a:extLst>
            </p:cNvPr>
            <p:cNvSpPr/>
            <p:nvPr/>
          </p:nvSpPr>
          <p:spPr>
            <a:xfrm>
              <a:off x="1541756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BC511525-89C5-4D51-A0D6-B209E8E870E8}"/>
                </a:ext>
              </a:extLst>
            </p:cNvPr>
            <p:cNvSpPr/>
            <p:nvPr/>
          </p:nvSpPr>
          <p:spPr>
            <a:xfrm>
              <a:off x="1885025" y="237172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C1D049B5-D76C-4C00-B480-2A2A39CBAEFC}"/>
                </a:ext>
              </a:extLst>
            </p:cNvPr>
            <p:cNvSpPr/>
            <p:nvPr/>
          </p:nvSpPr>
          <p:spPr>
            <a:xfrm>
              <a:off x="2228294" y="2376165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289791C3-D46D-46B1-BD11-5EACE934782D}"/>
                </a:ext>
              </a:extLst>
            </p:cNvPr>
            <p:cNvSpPr/>
            <p:nvPr/>
          </p:nvSpPr>
          <p:spPr>
            <a:xfrm>
              <a:off x="2611514" y="238060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40FA0DC-15CE-4451-A338-19CAA044DD20}"/>
              </a:ext>
            </a:extLst>
          </p:cNvPr>
          <p:cNvGrpSpPr/>
          <p:nvPr/>
        </p:nvGrpSpPr>
        <p:grpSpPr>
          <a:xfrm>
            <a:off x="2789034" y="411426"/>
            <a:ext cx="159798" cy="476343"/>
            <a:chOff x="1136341" y="2050742"/>
            <a:chExt cx="159798" cy="476343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9224A32F-C7C4-4AF7-8E66-4D9EBB6B81C3}"/>
                </a:ext>
              </a:extLst>
            </p:cNvPr>
            <p:cNvSpPr/>
            <p:nvPr/>
          </p:nvSpPr>
          <p:spPr>
            <a:xfrm>
              <a:off x="1136342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0DDEEF3E-0AB3-4C86-B355-83627B42580D}"/>
                </a:ext>
              </a:extLst>
            </p:cNvPr>
            <p:cNvSpPr/>
            <p:nvPr/>
          </p:nvSpPr>
          <p:spPr>
            <a:xfrm>
              <a:off x="1136341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0B40D44-49CB-46B8-BA78-CB6A4D4A255A}"/>
              </a:ext>
            </a:extLst>
          </p:cNvPr>
          <p:cNvSpPr txBox="1">
            <a:spLocks/>
          </p:cNvSpPr>
          <p:nvPr/>
        </p:nvSpPr>
        <p:spPr>
          <a:xfrm>
            <a:off x="2647043" y="959894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4825F94-EDC7-46B1-9A84-0CAF4DC2C6C9}"/>
              </a:ext>
            </a:extLst>
          </p:cNvPr>
          <p:cNvGrpSpPr/>
          <p:nvPr/>
        </p:nvGrpSpPr>
        <p:grpSpPr>
          <a:xfrm>
            <a:off x="6194793" y="380353"/>
            <a:ext cx="1617214" cy="498538"/>
            <a:chOff x="1154098" y="2050742"/>
            <a:chExt cx="1617214" cy="498538"/>
          </a:xfrm>
        </p:grpSpPr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9DA80D8-EDEF-4678-87BA-E676B1E3265F}"/>
                </a:ext>
              </a:extLst>
            </p:cNvPr>
            <p:cNvSpPr/>
            <p:nvPr/>
          </p:nvSpPr>
          <p:spPr>
            <a:xfrm>
              <a:off x="115853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C7DE790A-AE3F-4A13-B3C9-79E4F0B89B47}"/>
                </a:ext>
              </a:extLst>
            </p:cNvPr>
            <p:cNvSpPr/>
            <p:nvPr/>
          </p:nvSpPr>
          <p:spPr>
            <a:xfrm>
              <a:off x="154175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07470897-A870-4CA3-8885-368F7DEDAD78}"/>
                </a:ext>
              </a:extLst>
            </p:cNvPr>
            <p:cNvSpPr/>
            <p:nvPr/>
          </p:nvSpPr>
          <p:spPr>
            <a:xfrm>
              <a:off x="1885026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B2105E5-4A10-4A5D-85F8-6B37182D2F75}"/>
                </a:ext>
              </a:extLst>
            </p:cNvPr>
            <p:cNvSpPr/>
            <p:nvPr/>
          </p:nvSpPr>
          <p:spPr>
            <a:xfrm>
              <a:off x="222829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C6F95264-7AC0-4BCA-8C4D-5C19A9DF9694}"/>
                </a:ext>
              </a:extLst>
            </p:cNvPr>
            <p:cNvSpPr/>
            <p:nvPr/>
          </p:nvSpPr>
          <p:spPr>
            <a:xfrm>
              <a:off x="261151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F34A7C90-36C2-4F4D-A81D-2722860FED92}"/>
                </a:ext>
              </a:extLst>
            </p:cNvPr>
            <p:cNvSpPr/>
            <p:nvPr/>
          </p:nvSpPr>
          <p:spPr>
            <a:xfrm>
              <a:off x="1154098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69992408-E979-406A-A1FD-38C3C4FB4354}"/>
                </a:ext>
              </a:extLst>
            </p:cNvPr>
            <p:cNvSpPr/>
            <p:nvPr/>
          </p:nvSpPr>
          <p:spPr>
            <a:xfrm>
              <a:off x="1541756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55209567-BCE9-44B1-A79B-89D46B36E269}"/>
                </a:ext>
              </a:extLst>
            </p:cNvPr>
            <p:cNvSpPr/>
            <p:nvPr/>
          </p:nvSpPr>
          <p:spPr>
            <a:xfrm>
              <a:off x="1885025" y="237172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8523EB3F-2719-41F4-9092-19A367142721}"/>
                </a:ext>
              </a:extLst>
            </p:cNvPr>
            <p:cNvSpPr/>
            <p:nvPr/>
          </p:nvSpPr>
          <p:spPr>
            <a:xfrm>
              <a:off x="2228294" y="2376165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BA44CF3C-43C0-4371-9BDF-C2DDE9C05FCC}"/>
                </a:ext>
              </a:extLst>
            </p:cNvPr>
            <p:cNvSpPr/>
            <p:nvPr/>
          </p:nvSpPr>
          <p:spPr>
            <a:xfrm>
              <a:off x="2611514" y="238060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FA976B72-7F01-42DD-9C89-F01B87B04C99}"/>
              </a:ext>
            </a:extLst>
          </p:cNvPr>
          <p:cNvGrpSpPr/>
          <p:nvPr/>
        </p:nvGrpSpPr>
        <p:grpSpPr>
          <a:xfrm>
            <a:off x="8362125" y="363743"/>
            <a:ext cx="1233994" cy="494099"/>
            <a:chOff x="1704510" y="2851213"/>
            <a:chExt cx="1233994" cy="494099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830A483D-DC46-488F-86D1-B390770A33DD}"/>
                </a:ext>
              </a:extLst>
            </p:cNvPr>
            <p:cNvSpPr/>
            <p:nvPr/>
          </p:nvSpPr>
          <p:spPr>
            <a:xfrm>
              <a:off x="1708949" y="2851213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3DD20719-BD81-4D37-8DC2-4D75BC8A68A7}"/>
                </a:ext>
              </a:extLst>
            </p:cNvPr>
            <p:cNvSpPr/>
            <p:nvPr/>
          </p:nvSpPr>
          <p:spPr>
            <a:xfrm>
              <a:off x="2092169" y="2851213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DA84D02A-96CE-4753-8EF2-B3C7C0FB5EC8}"/>
                </a:ext>
              </a:extLst>
            </p:cNvPr>
            <p:cNvSpPr/>
            <p:nvPr/>
          </p:nvSpPr>
          <p:spPr>
            <a:xfrm>
              <a:off x="2435438" y="2851213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1D589E25-A297-4719-B967-DB36988311CE}"/>
                </a:ext>
              </a:extLst>
            </p:cNvPr>
            <p:cNvSpPr/>
            <p:nvPr/>
          </p:nvSpPr>
          <p:spPr>
            <a:xfrm>
              <a:off x="2778707" y="2851213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D7485504-8D95-42FC-A15B-CCFD1109BDAD}"/>
                </a:ext>
              </a:extLst>
            </p:cNvPr>
            <p:cNvSpPr/>
            <p:nvPr/>
          </p:nvSpPr>
          <p:spPr>
            <a:xfrm>
              <a:off x="1704510" y="3158880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8E475AB7-A477-4946-9CE6-C6481EDD8055}"/>
                </a:ext>
              </a:extLst>
            </p:cNvPr>
            <p:cNvSpPr/>
            <p:nvPr/>
          </p:nvSpPr>
          <p:spPr>
            <a:xfrm>
              <a:off x="2092168" y="3158880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621A57BC-4D3A-4A16-AF0B-52E193444B67}"/>
                </a:ext>
              </a:extLst>
            </p:cNvPr>
            <p:cNvSpPr/>
            <p:nvPr/>
          </p:nvSpPr>
          <p:spPr>
            <a:xfrm>
              <a:off x="2435437" y="3172197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2DBA5291-ADAE-4FE4-80E2-2BC75CB69260}"/>
                </a:ext>
              </a:extLst>
            </p:cNvPr>
            <p:cNvSpPr/>
            <p:nvPr/>
          </p:nvSpPr>
          <p:spPr>
            <a:xfrm>
              <a:off x="2778706" y="317663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5" name="Title 1">
            <a:extLst>
              <a:ext uri="{FF2B5EF4-FFF2-40B4-BE49-F238E27FC236}">
                <a16:creationId xmlns="" xmlns:a16="http://schemas.microsoft.com/office/drawing/2014/main" id="{FE10078B-49A5-46AA-A2EB-EC75613FF612}"/>
              </a:ext>
            </a:extLst>
          </p:cNvPr>
          <p:cNvSpPr txBox="1">
            <a:spLocks/>
          </p:cNvSpPr>
          <p:nvPr/>
        </p:nvSpPr>
        <p:spPr>
          <a:xfrm>
            <a:off x="8060603" y="99583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6" name="Title 1">
            <a:extLst>
              <a:ext uri="{FF2B5EF4-FFF2-40B4-BE49-F238E27FC236}">
                <a16:creationId xmlns="" xmlns:a16="http://schemas.microsoft.com/office/drawing/2014/main" id="{0CAFEDC2-1C71-4E00-AF52-3E744C70EC19}"/>
              </a:ext>
            </a:extLst>
          </p:cNvPr>
          <p:cNvSpPr txBox="1">
            <a:spLocks/>
          </p:cNvSpPr>
          <p:nvPr/>
        </p:nvSpPr>
        <p:spPr>
          <a:xfrm>
            <a:off x="8438718" y="101831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7" name="Title 1">
            <a:extLst>
              <a:ext uri="{FF2B5EF4-FFF2-40B4-BE49-F238E27FC236}">
                <a16:creationId xmlns="" xmlns:a16="http://schemas.microsoft.com/office/drawing/2014/main" id="{94F06F9C-7371-4369-818C-8A644C63497F}"/>
              </a:ext>
            </a:extLst>
          </p:cNvPr>
          <p:cNvSpPr txBox="1">
            <a:spLocks/>
          </p:cNvSpPr>
          <p:nvPr/>
        </p:nvSpPr>
        <p:spPr>
          <a:xfrm>
            <a:off x="8781526" y="109560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8" name="Title 1">
            <a:extLst>
              <a:ext uri="{FF2B5EF4-FFF2-40B4-BE49-F238E27FC236}">
                <a16:creationId xmlns="" xmlns:a16="http://schemas.microsoft.com/office/drawing/2014/main" id="{15F7A58B-608A-4601-B934-0BFD5B49DD88}"/>
              </a:ext>
            </a:extLst>
          </p:cNvPr>
          <p:cNvSpPr txBox="1">
            <a:spLocks/>
          </p:cNvSpPr>
          <p:nvPr/>
        </p:nvSpPr>
        <p:spPr>
          <a:xfrm>
            <a:off x="9127147" y="109559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itle 1">
            <a:extLst>
              <a:ext uri="{FF2B5EF4-FFF2-40B4-BE49-F238E27FC236}">
                <a16:creationId xmlns="" xmlns:a16="http://schemas.microsoft.com/office/drawing/2014/main" id="{7CEA2B23-1B38-4B2A-ADBF-426A33409852}"/>
              </a:ext>
            </a:extLst>
          </p:cNvPr>
          <p:cNvSpPr txBox="1">
            <a:spLocks/>
          </p:cNvSpPr>
          <p:nvPr/>
        </p:nvSpPr>
        <p:spPr>
          <a:xfrm>
            <a:off x="8063006" y="492982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0" name="Title 1">
            <a:extLst>
              <a:ext uri="{FF2B5EF4-FFF2-40B4-BE49-F238E27FC236}">
                <a16:creationId xmlns="" xmlns:a16="http://schemas.microsoft.com/office/drawing/2014/main" id="{A28523FA-FAA1-4248-9CD4-4EA774A3CDF5}"/>
              </a:ext>
            </a:extLst>
          </p:cNvPr>
          <p:cNvSpPr txBox="1">
            <a:spLocks/>
          </p:cNvSpPr>
          <p:nvPr/>
        </p:nvSpPr>
        <p:spPr>
          <a:xfrm>
            <a:off x="8446775" y="513055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1" name="Title 1">
            <a:extLst>
              <a:ext uri="{FF2B5EF4-FFF2-40B4-BE49-F238E27FC236}">
                <a16:creationId xmlns="" xmlns:a16="http://schemas.microsoft.com/office/drawing/2014/main" id="{DD17FE88-AD34-4E8D-8BE7-DED35821F72A}"/>
              </a:ext>
            </a:extLst>
          </p:cNvPr>
          <p:cNvSpPr txBox="1">
            <a:spLocks/>
          </p:cNvSpPr>
          <p:nvPr/>
        </p:nvSpPr>
        <p:spPr>
          <a:xfrm>
            <a:off x="8760811" y="484417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2" name="Title 1">
            <a:extLst>
              <a:ext uri="{FF2B5EF4-FFF2-40B4-BE49-F238E27FC236}">
                <a16:creationId xmlns="" xmlns:a16="http://schemas.microsoft.com/office/drawing/2014/main" id="{3693A0BD-90BC-448B-930F-92538EE276B9}"/>
              </a:ext>
            </a:extLst>
          </p:cNvPr>
          <p:cNvSpPr txBox="1">
            <a:spLocks/>
          </p:cNvSpPr>
          <p:nvPr/>
        </p:nvSpPr>
        <p:spPr>
          <a:xfrm>
            <a:off x="9121722" y="484416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8D8E4C25-B6E0-4552-95A6-038FDC8894CB}"/>
              </a:ext>
            </a:extLst>
          </p:cNvPr>
          <p:cNvSpPr txBox="1">
            <a:spLocks/>
          </p:cNvSpPr>
          <p:nvPr/>
        </p:nvSpPr>
        <p:spPr>
          <a:xfrm>
            <a:off x="8319841" y="946388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D404F458-96D8-41D5-8DCC-6AA7DCCA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27" y="1635537"/>
            <a:ext cx="9963150" cy="511300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6682A7D2-F0C7-4346-9F2F-8209896BBEBC}"/>
              </a:ext>
            </a:extLst>
          </p:cNvPr>
          <p:cNvGrpSpPr/>
          <p:nvPr/>
        </p:nvGrpSpPr>
        <p:grpSpPr>
          <a:xfrm>
            <a:off x="605129" y="1892174"/>
            <a:ext cx="1617214" cy="498538"/>
            <a:chOff x="1154098" y="2050742"/>
            <a:chExt cx="1617214" cy="498538"/>
          </a:xfrm>
        </p:grpSpPr>
        <p:sp>
          <p:nvSpPr>
            <p:cNvPr id="56" name="Oval 55">
              <a:extLst>
                <a:ext uri="{FF2B5EF4-FFF2-40B4-BE49-F238E27FC236}">
                  <a16:creationId xmlns="" xmlns:a16="http://schemas.microsoft.com/office/drawing/2014/main" id="{A9547399-96D2-483A-8799-A9EC788E5405}"/>
                </a:ext>
              </a:extLst>
            </p:cNvPr>
            <p:cNvSpPr/>
            <p:nvPr/>
          </p:nvSpPr>
          <p:spPr>
            <a:xfrm>
              <a:off x="115853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17E705AC-9A62-41FA-93C1-B81E449B4BF7}"/>
                </a:ext>
              </a:extLst>
            </p:cNvPr>
            <p:cNvSpPr/>
            <p:nvPr/>
          </p:nvSpPr>
          <p:spPr>
            <a:xfrm>
              <a:off x="154175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4A32775E-4592-4244-A217-667638EC7830}"/>
                </a:ext>
              </a:extLst>
            </p:cNvPr>
            <p:cNvSpPr/>
            <p:nvPr/>
          </p:nvSpPr>
          <p:spPr>
            <a:xfrm>
              <a:off x="1885026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6EC41491-1297-463B-8F3F-B958E7EA5A85}"/>
                </a:ext>
              </a:extLst>
            </p:cNvPr>
            <p:cNvSpPr/>
            <p:nvPr/>
          </p:nvSpPr>
          <p:spPr>
            <a:xfrm>
              <a:off x="222829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3E5D5FC4-32B5-4D48-99D4-D4C3D7B6744D}"/>
                </a:ext>
              </a:extLst>
            </p:cNvPr>
            <p:cNvSpPr/>
            <p:nvPr/>
          </p:nvSpPr>
          <p:spPr>
            <a:xfrm>
              <a:off x="261151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0613DF1F-A889-447D-B0E3-AF345B875392}"/>
                </a:ext>
              </a:extLst>
            </p:cNvPr>
            <p:cNvSpPr/>
            <p:nvPr/>
          </p:nvSpPr>
          <p:spPr>
            <a:xfrm>
              <a:off x="1154098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A9EF0D7E-C841-4307-9ACF-2250624C58BD}"/>
                </a:ext>
              </a:extLst>
            </p:cNvPr>
            <p:cNvSpPr/>
            <p:nvPr/>
          </p:nvSpPr>
          <p:spPr>
            <a:xfrm>
              <a:off x="1541756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8B5EEF72-A8C3-4051-AE53-9ED4F948BF73}"/>
                </a:ext>
              </a:extLst>
            </p:cNvPr>
            <p:cNvSpPr/>
            <p:nvPr/>
          </p:nvSpPr>
          <p:spPr>
            <a:xfrm>
              <a:off x="1885025" y="237172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84A122C9-6F2D-4653-87CF-48A1C7461A67}"/>
                </a:ext>
              </a:extLst>
            </p:cNvPr>
            <p:cNvSpPr/>
            <p:nvPr/>
          </p:nvSpPr>
          <p:spPr>
            <a:xfrm>
              <a:off x="2228294" y="2376165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2A90AE88-9D18-4BC5-B92E-F01B7B60376E}"/>
                </a:ext>
              </a:extLst>
            </p:cNvPr>
            <p:cNvSpPr/>
            <p:nvPr/>
          </p:nvSpPr>
          <p:spPr>
            <a:xfrm>
              <a:off x="2611514" y="238060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8EF2EC63-C291-4242-A6E5-616B1F4CF78B}"/>
              </a:ext>
            </a:extLst>
          </p:cNvPr>
          <p:cNvGrpSpPr/>
          <p:nvPr/>
        </p:nvGrpSpPr>
        <p:grpSpPr>
          <a:xfrm>
            <a:off x="2789034" y="1865248"/>
            <a:ext cx="890725" cy="489660"/>
            <a:chOff x="10422306" y="2858352"/>
            <a:chExt cx="890725" cy="489660"/>
          </a:xfrm>
        </p:grpSpPr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390705C6-43F1-4008-8DB7-546230308E1E}"/>
                </a:ext>
              </a:extLst>
            </p:cNvPr>
            <p:cNvSpPr/>
            <p:nvPr/>
          </p:nvSpPr>
          <p:spPr>
            <a:xfrm>
              <a:off x="10426745" y="285835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5A0AF813-2964-499B-8524-CD11EDC9E246}"/>
                </a:ext>
              </a:extLst>
            </p:cNvPr>
            <p:cNvSpPr/>
            <p:nvPr/>
          </p:nvSpPr>
          <p:spPr>
            <a:xfrm>
              <a:off x="10809965" y="285835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8183DE6C-68E7-4328-B06A-C497D9626551}"/>
                </a:ext>
              </a:extLst>
            </p:cNvPr>
            <p:cNvSpPr/>
            <p:nvPr/>
          </p:nvSpPr>
          <p:spPr>
            <a:xfrm>
              <a:off x="11153234" y="285835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14529410-DBFF-440A-825E-6449D7151BBC}"/>
                </a:ext>
              </a:extLst>
            </p:cNvPr>
            <p:cNvSpPr/>
            <p:nvPr/>
          </p:nvSpPr>
          <p:spPr>
            <a:xfrm>
              <a:off x="10422306" y="316601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3EF8130E-4B45-4550-BDFF-773B47DF9DED}"/>
                </a:ext>
              </a:extLst>
            </p:cNvPr>
            <p:cNvSpPr/>
            <p:nvPr/>
          </p:nvSpPr>
          <p:spPr>
            <a:xfrm>
              <a:off x="10809964" y="316601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DCA9FFBE-B47B-44B1-85C4-8563A7149E2A}"/>
                </a:ext>
              </a:extLst>
            </p:cNvPr>
            <p:cNvSpPr/>
            <p:nvPr/>
          </p:nvSpPr>
          <p:spPr>
            <a:xfrm>
              <a:off x="11153233" y="317933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8" name="Title 1">
            <a:extLst>
              <a:ext uri="{FF2B5EF4-FFF2-40B4-BE49-F238E27FC236}">
                <a16:creationId xmlns="" xmlns:a16="http://schemas.microsoft.com/office/drawing/2014/main" id="{B16FB097-AF7B-43E5-BE37-D5AC9E27B7E2}"/>
              </a:ext>
            </a:extLst>
          </p:cNvPr>
          <p:cNvSpPr txBox="1">
            <a:spLocks/>
          </p:cNvSpPr>
          <p:nvPr/>
        </p:nvSpPr>
        <p:spPr>
          <a:xfrm>
            <a:off x="2142443" y="2381785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65442DCD-8042-448B-A9E7-172F3FA4AA72}"/>
              </a:ext>
            </a:extLst>
          </p:cNvPr>
          <p:cNvGrpSpPr/>
          <p:nvPr/>
        </p:nvGrpSpPr>
        <p:grpSpPr>
          <a:xfrm>
            <a:off x="6274691" y="1855879"/>
            <a:ext cx="1617214" cy="498538"/>
            <a:chOff x="1154098" y="2050742"/>
            <a:chExt cx="1617214" cy="498538"/>
          </a:xfrm>
        </p:grpSpPr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B0404D0A-5D93-44CD-B42D-1B5F50796A13}"/>
                </a:ext>
              </a:extLst>
            </p:cNvPr>
            <p:cNvSpPr/>
            <p:nvPr/>
          </p:nvSpPr>
          <p:spPr>
            <a:xfrm>
              <a:off x="115853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Oval 80">
              <a:extLst>
                <a:ext uri="{FF2B5EF4-FFF2-40B4-BE49-F238E27FC236}">
                  <a16:creationId xmlns="" xmlns:a16="http://schemas.microsoft.com/office/drawing/2014/main" id="{51D101EC-EB18-4F0B-A4B3-422B3E303ECC}"/>
                </a:ext>
              </a:extLst>
            </p:cNvPr>
            <p:cNvSpPr/>
            <p:nvPr/>
          </p:nvSpPr>
          <p:spPr>
            <a:xfrm>
              <a:off x="154175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D762256D-17E0-4C8C-BDC0-16EF6EA8BAFC}"/>
                </a:ext>
              </a:extLst>
            </p:cNvPr>
            <p:cNvSpPr/>
            <p:nvPr/>
          </p:nvSpPr>
          <p:spPr>
            <a:xfrm>
              <a:off x="1885026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2F88A486-389C-471B-917F-48432D73C555}"/>
                </a:ext>
              </a:extLst>
            </p:cNvPr>
            <p:cNvSpPr/>
            <p:nvPr/>
          </p:nvSpPr>
          <p:spPr>
            <a:xfrm>
              <a:off x="222829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47EC4F77-9258-45C1-9E04-AA99254F9A0D}"/>
                </a:ext>
              </a:extLst>
            </p:cNvPr>
            <p:cNvSpPr/>
            <p:nvPr/>
          </p:nvSpPr>
          <p:spPr>
            <a:xfrm>
              <a:off x="261151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227B202A-AC8D-4CC9-855C-33FCC031AAE6}"/>
                </a:ext>
              </a:extLst>
            </p:cNvPr>
            <p:cNvSpPr/>
            <p:nvPr/>
          </p:nvSpPr>
          <p:spPr>
            <a:xfrm>
              <a:off x="1154098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53161700-7CAE-4F0D-AB7E-4B519A818AF8}"/>
                </a:ext>
              </a:extLst>
            </p:cNvPr>
            <p:cNvSpPr/>
            <p:nvPr/>
          </p:nvSpPr>
          <p:spPr>
            <a:xfrm>
              <a:off x="1541756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7" name="Oval 86">
              <a:extLst>
                <a:ext uri="{FF2B5EF4-FFF2-40B4-BE49-F238E27FC236}">
                  <a16:creationId xmlns="" xmlns:a16="http://schemas.microsoft.com/office/drawing/2014/main" id="{8C5F0FE9-EDAC-4D42-A305-5C2E8BD50E90}"/>
                </a:ext>
              </a:extLst>
            </p:cNvPr>
            <p:cNvSpPr/>
            <p:nvPr/>
          </p:nvSpPr>
          <p:spPr>
            <a:xfrm>
              <a:off x="1885025" y="237172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8" name="Oval 87">
              <a:extLst>
                <a:ext uri="{FF2B5EF4-FFF2-40B4-BE49-F238E27FC236}">
                  <a16:creationId xmlns="" xmlns:a16="http://schemas.microsoft.com/office/drawing/2014/main" id="{99B5B11A-942F-4A93-A0E6-BFE47CDDCC8A}"/>
                </a:ext>
              </a:extLst>
            </p:cNvPr>
            <p:cNvSpPr/>
            <p:nvPr/>
          </p:nvSpPr>
          <p:spPr>
            <a:xfrm>
              <a:off x="2228294" y="2376165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A7C8DB84-56BB-442B-ADB2-76482533E27B}"/>
                </a:ext>
              </a:extLst>
            </p:cNvPr>
            <p:cNvSpPr/>
            <p:nvPr/>
          </p:nvSpPr>
          <p:spPr>
            <a:xfrm>
              <a:off x="2611514" y="238060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1" name="Oval 90">
            <a:extLst>
              <a:ext uri="{FF2B5EF4-FFF2-40B4-BE49-F238E27FC236}">
                <a16:creationId xmlns="" xmlns:a16="http://schemas.microsoft.com/office/drawing/2014/main" id="{B514D82C-42E5-402E-A36E-9509957C3CE1}"/>
              </a:ext>
            </a:extLst>
          </p:cNvPr>
          <p:cNvSpPr/>
          <p:nvPr/>
        </p:nvSpPr>
        <p:spPr>
          <a:xfrm>
            <a:off x="8466300" y="1847423"/>
            <a:ext cx="159797" cy="168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3" name="Title 1">
            <a:extLst>
              <a:ext uri="{FF2B5EF4-FFF2-40B4-BE49-F238E27FC236}">
                <a16:creationId xmlns="" xmlns:a16="http://schemas.microsoft.com/office/drawing/2014/main" id="{09E7A16C-25D8-4E94-B220-63627E9D9C5F}"/>
              </a:ext>
            </a:extLst>
          </p:cNvPr>
          <p:cNvSpPr txBox="1">
            <a:spLocks/>
          </p:cNvSpPr>
          <p:nvPr/>
        </p:nvSpPr>
        <p:spPr>
          <a:xfrm>
            <a:off x="7629717" y="2368887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4" name="Title 1">
            <a:extLst>
              <a:ext uri="{FF2B5EF4-FFF2-40B4-BE49-F238E27FC236}">
                <a16:creationId xmlns="" xmlns:a16="http://schemas.microsoft.com/office/drawing/2014/main" id="{5C8A1B0E-3FF2-473E-B6F2-E9943D3D3526}"/>
              </a:ext>
            </a:extLst>
          </p:cNvPr>
          <p:cNvSpPr txBox="1">
            <a:spLocks/>
          </p:cNvSpPr>
          <p:nvPr/>
        </p:nvSpPr>
        <p:spPr>
          <a:xfrm>
            <a:off x="8137825" y="1611805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A845F6AE-DF45-4DBF-ABD6-2E6D329417E5}"/>
              </a:ext>
            </a:extLst>
          </p:cNvPr>
          <p:cNvGrpSpPr/>
          <p:nvPr/>
        </p:nvGrpSpPr>
        <p:grpSpPr>
          <a:xfrm>
            <a:off x="622282" y="3797615"/>
            <a:ext cx="1600060" cy="178045"/>
            <a:chOff x="10247782" y="2332222"/>
            <a:chExt cx="1600060" cy="178045"/>
          </a:xfrm>
        </p:grpSpPr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6A0FF768-D543-4F7C-BEE5-F2106A9DFB76}"/>
                </a:ext>
              </a:extLst>
            </p:cNvPr>
            <p:cNvSpPr/>
            <p:nvPr/>
          </p:nvSpPr>
          <p:spPr>
            <a:xfrm>
              <a:off x="10961556" y="233222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7BE3452E-8925-4B5D-87A5-12836F1C9EFB}"/>
                </a:ext>
              </a:extLst>
            </p:cNvPr>
            <p:cNvSpPr/>
            <p:nvPr/>
          </p:nvSpPr>
          <p:spPr>
            <a:xfrm>
              <a:off x="11344776" y="233222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8" name="Oval 97">
              <a:extLst>
                <a:ext uri="{FF2B5EF4-FFF2-40B4-BE49-F238E27FC236}">
                  <a16:creationId xmlns="" xmlns:a16="http://schemas.microsoft.com/office/drawing/2014/main" id="{EC39E9EE-D201-4D5C-9A02-2C69D3DD4992}"/>
                </a:ext>
              </a:extLst>
            </p:cNvPr>
            <p:cNvSpPr/>
            <p:nvPr/>
          </p:nvSpPr>
          <p:spPr>
            <a:xfrm>
              <a:off x="11688045" y="233222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4A7930D7-DC76-4A7C-94CA-D0672B5055B9}"/>
                </a:ext>
              </a:extLst>
            </p:cNvPr>
            <p:cNvSpPr/>
            <p:nvPr/>
          </p:nvSpPr>
          <p:spPr>
            <a:xfrm>
              <a:off x="10582728" y="2341591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Oval 99">
              <a:extLst>
                <a:ext uri="{FF2B5EF4-FFF2-40B4-BE49-F238E27FC236}">
                  <a16:creationId xmlns="" xmlns:a16="http://schemas.microsoft.com/office/drawing/2014/main" id="{D3C87A0E-ABE6-4086-8DBA-C1E882531AB7}"/>
                </a:ext>
              </a:extLst>
            </p:cNvPr>
            <p:cNvSpPr/>
            <p:nvPr/>
          </p:nvSpPr>
          <p:spPr>
            <a:xfrm>
              <a:off x="10247782" y="233222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45CE2E6C-555F-4637-A888-9FE995E41DD4}"/>
              </a:ext>
            </a:extLst>
          </p:cNvPr>
          <p:cNvGrpSpPr/>
          <p:nvPr/>
        </p:nvGrpSpPr>
        <p:grpSpPr>
          <a:xfrm>
            <a:off x="2789034" y="3797615"/>
            <a:ext cx="1617214" cy="498538"/>
            <a:chOff x="1154098" y="2050742"/>
            <a:chExt cx="1617214" cy="498538"/>
          </a:xfrm>
        </p:grpSpPr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100C61BA-E6EF-4F8A-B4A5-D53EF89FD071}"/>
                </a:ext>
              </a:extLst>
            </p:cNvPr>
            <p:cNvSpPr/>
            <p:nvPr/>
          </p:nvSpPr>
          <p:spPr>
            <a:xfrm>
              <a:off x="115853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67E14F5B-06BA-4C97-8CDA-A7E8606F099E}"/>
                </a:ext>
              </a:extLst>
            </p:cNvPr>
            <p:cNvSpPr/>
            <p:nvPr/>
          </p:nvSpPr>
          <p:spPr>
            <a:xfrm>
              <a:off x="154175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0711F9D9-9067-4E4F-B83E-B6B375338E0D}"/>
                </a:ext>
              </a:extLst>
            </p:cNvPr>
            <p:cNvSpPr/>
            <p:nvPr/>
          </p:nvSpPr>
          <p:spPr>
            <a:xfrm>
              <a:off x="1885026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7" name="Oval 106">
              <a:extLst>
                <a:ext uri="{FF2B5EF4-FFF2-40B4-BE49-F238E27FC236}">
                  <a16:creationId xmlns="" xmlns:a16="http://schemas.microsoft.com/office/drawing/2014/main" id="{FDB1636C-1A64-46E5-9402-8EEB318D3C8D}"/>
                </a:ext>
              </a:extLst>
            </p:cNvPr>
            <p:cNvSpPr/>
            <p:nvPr/>
          </p:nvSpPr>
          <p:spPr>
            <a:xfrm>
              <a:off x="222829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8" name="Oval 107">
              <a:extLst>
                <a:ext uri="{FF2B5EF4-FFF2-40B4-BE49-F238E27FC236}">
                  <a16:creationId xmlns="" xmlns:a16="http://schemas.microsoft.com/office/drawing/2014/main" id="{AB0E1295-25BA-44B8-A946-E0AAEB25F946}"/>
                </a:ext>
              </a:extLst>
            </p:cNvPr>
            <p:cNvSpPr/>
            <p:nvPr/>
          </p:nvSpPr>
          <p:spPr>
            <a:xfrm>
              <a:off x="261151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Oval 108">
              <a:extLst>
                <a:ext uri="{FF2B5EF4-FFF2-40B4-BE49-F238E27FC236}">
                  <a16:creationId xmlns="" xmlns:a16="http://schemas.microsoft.com/office/drawing/2014/main" id="{1C177808-B551-463F-91D3-E41C430F6F3D}"/>
                </a:ext>
              </a:extLst>
            </p:cNvPr>
            <p:cNvSpPr/>
            <p:nvPr/>
          </p:nvSpPr>
          <p:spPr>
            <a:xfrm>
              <a:off x="1154098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0" name="Oval 109">
              <a:extLst>
                <a:ext uri="{FF2B5EF4-FFF2-40B4-BE49-F238E27FC236}">
                  <a16:creationId xmlns="" xmlns:a16="http://schemas.microsoft.com/office/drawing/2014/main" id="{F81EC79A-E167-4634-AB91-5C2746663219}"/>
                </a:ext>
              </a:extLst>
            </p:cNvPr>
            <p:cNvSpPr/>
            <p:nvPr/>
          </p:nvSpPr>
          <p:spPr>
            <a:xfrm>
              <a:off x="1541756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85E2AA07-9FDB-4C8E-A14B-8A2BD0D995D5}"/>
                </a:ext>
              </a:extLst>
            </p:cNvPr>
            <p:cNvSpPr/>
            <p:nvPr/>
          </p:nvSpPr>
          <p:spPr>
            <a:xfrm>
              <a:off x="1885025" y="237172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Oval 111">
              <a:extLst>
                <a:ext uri="{FF2B5EF4-FFF2-40B4-BE49-F238E27FC236}">
                  <a16:creationId xmlns="" xmlns:a16="http://schemas.microsoft.com/office/drawing/2014/main" id="{FD000D17-9D88-4A2D-8FC9-A3779C1170EC}"/>
                </a:ext>
              </a:extLst>
            </p:cNvPr>
            <p:cNvSpPr/>
            <p:nvPr/>
          </p:nvSpPr>
          <p:spPr>
            <a:xfrm>
              <a:off x="2228294" y="2376165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3" name="Oval 112">
              <a:extLst>
                <a:ext uri="{FF2B5EF4-FFF2-40B4-BE49-F238E27FC236}">
                  <a16:creationId xmlns="" xmlns:a16="http://schemas.microsoft.com/office/drawing/2014/main" id="{5728F9DB-3050-42EF-80B3-5E275291F8AB}"/>
                </a:ext>
              </a:extLst>
            </p:cNvPr>
            <p:cNvSpPr/>
            <p:nvPr/>
          </p:nvSpPr>
          <p:spPr>
            <a:xfrm>
              <a:off x="2611514" y="238060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14" name="Title 1">
            <a:extLst>
              <a:ext uri="{FF2B5EF4-FFF2-40B4-BE49-F238E27FC236}">
                <a16:creationId xmlns="" xmlns:a16="http://schemas.microsoft.com/office/drawing/2014/main" id="{F58A5E59-C5FD-4B00-AE7B-F55154878A9C}"/>
              </a:ext>
            </a:extLst>
          </p:cNvPr>
          <p:cNvSpPr txBox="1">
            <a:spLocks/>
          </p:cNvSpPr>
          <p:nvPr/>
        </p:nvSpPr>
        <p:spPr>
          <a:xfrm>
            <a:off x="2703216" y="4268776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="" xmlns:a16="http://schemas.microsoft.com/office/drawing/2014/main" id="{F33B9878-B300-4AF8-8159-CEB7B051BD94}"/>
              </a:ext>
            </a:extLst>
          </p:cNvPr>
          <p:cNvGrpSpPr/>
          <p:nvPr/>
        </p:nvGrpSpPr>
        <p:grpSpPr>
          <a:xfrm>
            <a:off x="6274690" y="3774658"/>
            <a:ext cx="1617214" cy="498538"/>
            <a:chOff x="1154098" y="2050742"/>
            <a:chExt cx="1617214" cy="498538"/>
          </a:xfrm>
        </p:grpSpPr>
        <p:sp>
          <p:nvSpPr>
            <p:cNvPr id="116" name="Oval 115">
              <a:extLst>
                <a:ext uri="{FF2B5EF4-FFF2-40B4-BE49-F238E27FC236}">
                  <a16:creationId xmlns="" xmlns:a16="http://schemas.microsoft.com/office/drawing/2014/main" id="{F65903E2-2C9D-423A-8E16-26FA48BC9B03}"/>
                </a:ext>
              </a:extLst>
            </p:cNvPr>
            <p:cNvSpPr/>
            <p:nvPr/>
          </p:nvSpPr>
          <p:spPr>
            <a:xfrm>
              <a:off x="115853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7" name="Oval 116">
              <a:extLst>
                <a:ext uri="{FF2B5EF4-FFF2-40B4-BE49-F238E27FC236}">
                  <a16:creationId xmlns="" xmlns:a16="http://schemas.microsoft.com/office/drawing/2014/main" id="{1BA87C7D-FE9B-49F3-90B1-F4DDF8139BF4}"/>
                </a:ext>
              </a:extLst>
            </p:cNvPr>
            <p:cNvSpPr/>
            <p:nvPr/>
          </p:nvSpPr>
          <p:spPr>
            <a:xfrm>
              <a:off x="154175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8" name="Oval 117">
              <a:extLst>
                <a:ext uri="{FF2B5EF4-FFF2-40B4-BE49-F238E27FC236}">
                  <a16:creationId xmlns="" xmlns:a16="http://schemas.microsoft.com/office/drawing/2014/main" id="{EF473AD1-E1AD-43D7-BC34-FE945EBBCE02}"/>
                </a:ext>
              </a:extLst>
            </p:cNvPr>
            <p:cNvSpPr/>
            <p:nvPr/>
          </p:nvSpPr>
          <p:spPr>
            <a:xfrm>
              <a:off x="1885026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Oval 118">
              <a:extLst>
                <a:ext uri="{FF2B5EF4-FFF2-40B4-BE49-F238E27FC236}">
                  <a16:creationId xmlns="" xmlns:a16="http://schemas.microsoft.com/office/drawing/2014/main" id="{23F3533B-C486-4955-8546-26AFDF8A260C}"/>
                </a:ext>
              </a:extLst>
            </p:cNvPr>
            <p:cNvSpPr/>
            <p:nvPr/>
          </p:nvSpPr>
          <p:spPr>
            <a:xfrm>
              <a:off x="222829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0" name="Oval 119">
              <a:extLst>
                <a:ext uri="{FF2B5EF4-FFF2-40B4-BE49-F238E27FC236}">
                  <a16:creationId xmlns="" xmlns:a16="http://schemas.microsoft.com/office/drawing/2014/main" id="{C8B1BB57-B2BC-4BC6-A077-56F486B2D347}"/>
                </a:ext>
              </a:extLst>
            </p:cNvPr>
            <p:cNvSpPr/>
            <p:nvPr/>
          </p:nvSpPr>
          <p:spPr>
            <a:xfrm>
              <a:off x="261151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1" name="Oval 120">
              <a:extLst>
                <a:ext uri="{FF2B5EF4-FFF2-40B4-BE49-F238E27FC236}">
                  <a16:creationId xmlns="" xmlns:a16="http://schemas.microsoft.com/office/drawing/2014/main" id="{F5115335-3CF4-41F1-A775-C3BFCE27DE04}"/>
                </a:ext>
              </a:extLst>
            </p:cNvPr>
            <p:cNvSpPr/>
            <p:nvPr/>
          </p:nvSpPr>
          <p:spPr>
            <a:xfrm>
              <a:off x="1154098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2" name="Oval 121">
              <a:extLst>
                <a:ext uri="{FF2B5EF4-FFF2-40B4-BE49-F238E27FC236}">
                  <a16:creationId xmlns="" xmlns:a16="http://schemas.microsoft.com/office/drawing/2014/main" id="{9B2F1F9E-EDA7-4EAF-A594-95ACA5010C5C}"/>
                </a:ext>
              </a:extLst>
            </p:cNvPr>
            <p:cNvSpPr/>
            <p:nvPr/>
          </p:nvSpPr>
          <p:spPr>
            <a:xfrm>
              <a:off x="1541756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3" name="Oval 122">
              <a:extLst>
                <a:ext uri="{FF2B5EF4-FFF2-40B4-BE49-F238E27FC236}">
                  <a16:creationId xmlns="" xmlns:a16="http://schemas.microsoft.com/office/drawing/2014/main" id="{40194DD0-B48B-4980-BBE9-485E3D9334AA}"/>
                </a:ext>
              </a:extLst>
            </p:cNvPr>
            <p:cNvSpPr/>
            <p:nvPr/>
          </p:nvSpPr>
          <p:spPr>
            <a:xfrm>
              <a:off x="1885025" y="237172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32B677F2-DE89-493A-9856-1793FD309553}"/>
                </a:ext>
              </a:extLst>
            </p:cNvPr>
            <p:cNvSpPr/>
            <p:nvPr/>
          </p:nvSpPr>
          <p:spPr>
            <a:xfrm>
              <a:off x="2228294" y="2376165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140C831-26DF-42C9-872F-F7545D152B52}"/>
                </a:ext>
              </a:extLst>
            </p:cNvPr>
            <p:cNvSpPr/>
            <p:nvPr/>
          </p:nvSpPr>
          <p:spPr>
            <a:xfrm>
              <a:off x="2611514" y="238060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346D83F0-8B27-4299-B7AB-19E1E514159A}"/>
              </a:ext>
            </a:extLst>
          </p:cNvPr>
          <p:cNvGrpSpPr/>
          <p:nvPr/>
        </p:nvGrpSpPr>
        <p:grpSpPr>
          <a:xfrm>
            <a:off x="8445881" y="3740836"/>
            <a:ext cx="1229556" cy="494099"/>
            <a:chOff x="10711090" y="2833139"/>
            <a:chExt cx="1229556" cy="494099"/>
          </a:xfrm>
        </p:grpSpPr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8395540B-98C1-48D1-A5D1-B766437C6F4F}"/>
                </a:ext>
              </a:extLst>
            </p:cNvPr>
            <p:cNvSpPr/>
            <p:nvPr/>
          </p:nvSpPr>
          <p:spPr>
            <a:xfrm>
              <a:off x="10711091" y="283313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Oval 128">
              <a:extLst>
                <a:ext uri="{FF2B5EF4-FFF2-40B4-BE49-F238E27FC236}">
                  <a16:creationId xmlns="" xmlns:a16="http://schemas.microsoft.com/office/drawing/2014/main" id="{FBC6D098-6057-4463-8B8E-E0F9A508C78D}"/>
                </a:ext>
              </a:extLst>
            </p:cNvPr>
            <p:cNvSpPr/>
            <p:nvPr/>
          </p:nvSpPr>
          <p:spPr>
            <a:xfrm>
              <a:off x="11054360" y="283313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0" name="Oval 129">
              <a:extLst>
                <a:ext uri="{FF2B5EF4-FFF2-40B4-BE49-F238E27FC236}">
                  <a16:creationId xmlns="" xmlns:a16="http://schemas.microsoft.com/office/drawing/2014/main" id="{3CF943EF-33FA-4460-A8FD-F26FB6019830}"/>
                </a:ext>
              </a:extLst>
            </p:cNvPr>
            <p:cNvSpPr/>
            <p:nvPr/>
          </p:nvSpPr>
          <p:spPr>
            <a:xfrm>
              <a:off x="11397629" y="283313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1" name="Oval 130">
              <a:extLst>
                <a:ext uri="{FF2B5EF4-FFF2-40B4-BE49-F238E27FC236}">
                  <a16:creationId xmlns="" xmlns:a16="http://schemas.microsoft.com/office/drawing/2014/main" id="{D7928E47-4FCE-4F06-8D43-85F310913D98}"/>
                </a:ext>
              </a:extLst>
            </p:cNvPr>
            <p:cNvSpPr/>
            <p:nvPr/>
          </p:nvSpPr>
          <p:spPr>
            <a:xfrm>
              <a:off x="11780849" y="283313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3" name="Oval 132">
              <a:extLst>
                <a:ext uri="{FF2B5EF4-FFF2-40B4-BE49-F238E27FC236}">
                  <a16:creationId xmlns="" xmlns:a16="http://schemas.microsoft.com/office/drawing/2014/main" id="{F9A242E7-4E94-4C8E-9811-7D99FFE09F53}"/>
                </a:ext>
              </a:extLst>
            </p:cNvPr>
            <p:cNvSpPr/>
            <p:nvPr/>
          </p:nvSpPr>
          <p:spPr>
            <a:xfrm>
              <a:off x="10711090" y="314080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8B0E318F-5E8C-4419-AFF6-CAF30C1D9EBD}"/>
                </a:ext>
              </a:extLst>
            </p:cNvPr>
            <p:cNvSpPr/>
            <p:nvPr/>
          </p:nvSpPr>
          <p:spPr>
            <a:xfrm>
              <a:off x="11054359" y="3154123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DD279CA8-C8F9-4670-8774-DDFB849B03AE}"/>
                </a:ext>
              </a:extLst>
            </p:cNvPr>
            <p:cNvSpPr/>
            <p:nvPr/>
          </p:nvSpPr>
          <p:spPr>
            <a:xfrm>
              <a:off x="11397628" y="315856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8" name="Title 1">
            <a:extLst>
              <a:ext uri="{FF2B5EF4-FFF2-40B4-BE49-F238E27FC236}">
                <a16:creationId xmlns="" xmlns:a16="http://schemas.microsoft.com/office/drawing/2014/main" id="{8AF91878-5685-4FF7-94A0-3C0717071E42}"/>
              </a:ext>
            </a:extLst>
          </p:cNvPr>
          <p:cNvSpPr txBox="1">
            <a:spLocks/>
          </p:cNvSpPr>
          <p:nvPr/>
        </p:nvSpPr>
        <p:spPr>
          <a:xfrm>
            <a:off x="5950267" y="3501533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9" name="Title 1">
            <a:extLst>
              <a:ext uri="{FF2B5EF4-FFF2-40B4-BE49-F238E27FC236}">
                <a16:creationId xmlns="" xmlns:a16="http://schemas.microsoft.com/office/drawing/2014/main" id="{7CAF4ED5-8478-475F-9F45-81646C86D947}"/>
              </a:ext>
            </a:extLst>
          </p:cNvPr>
          <p:cNvSpPr txBox="1">
            <a:spLocks/>
          </p:cNvSpPr>
          <p:nvPr/>
        </p:nvSpPr>
        <p:spPr>
          <a:xfrm>
            <a:off x="6316534" y="3513823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0" name="Title 1">
            <a:extLst>
              <a:ext uri="{FF2B5EF4-FFF2-40B4-BE49-F238E27FC236}">
                <a16:creationId xmlns="" xmlns:a16="http://schemas.microsoft.com/office/drawing/2014/main" id="{107F78FC-C5FA-45E0-ABB8-82922862673E}"/>
              </a:ext>
            </a:extLst>
          </p:cNvPr>
          <p:cNvSpPr txBox="1">
            <a:spLocks/>
          </p:cNvSpPr>
          <p:nvPr/>
        </p:nvSpPr>
        <p:spPr>
          <a:xfrm>
            <a:off x="6663525" y="3501533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1" name="Title 1">
            <a:extLst>
              <a:ext uri="{FF2B5EF4-FFF2-40B4-BE49-F238E27FC236}">
                <a16:creationId xmlns="" xmlns:a16="http://schemas.microsoft.com/office/drawing/2014/main" id="{6F5CC803-BF14-490A-A88B-1A429F5643DD}"/>
              </a:ext>
            </a:extLst>
          </p:cNvPr>
          <p:cNvSpPr txBox="1">
            <a:spLocks/>
          </p:cNvSpPr>
          <p:nvPr/>
        </p:nvSpPr>
        <p:spPr>
          <a:xfrm>
            <a:off x="7008487" y="3493704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2" name="Title 1">
            <a:extLst>
              <a:ext uri="{FF2B5EF4-FFF2-40B4-BE49-F238E27FC236}">
                <a16:creationId xmlns="" xmlns:a16="http://schemas.microsoft.com/office/drawing/2014/main" id="{E486C49A-714C-4DBB-AE8E-AFF77870DB7B}"/>
              </a:ext>
            </a:extLst>
          </p:cNvPr>
          <p:cNvSpPr txBox="1">
            <a:spLocks/>
          </p:cNvSpPr>
          <p:nvPr/>
        </p:nvSpPr>
        <p:spPr>
          <a:xfrm>
            <a:off x="7383754" y="3501379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3" name="Title 1">
            <a:extLst>
              <a:ext uri="{FF2B5EF4-FFF2-40B4-BE49-F238E27FC236}">
                <a16:creationId xmlns="" xmlns:a16="http://schemas.microsoft.com/office/drawing/2014/main" id="{1AC2FB87-2AAD-48E6-805C-1E5B39481FD0}"/>
              </a:ext>
            </a:extLst>
          </p:cNvPr>
          <p:cNvSpPr txBox="1">
            <a:spLocks/>
          </p:cNvSpPr>
          <p:nvPr/>
        </p:nvSpPr>
        <p:spPr>
          <a:xfrm>
            <a:off x="5961727" y="3827362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4" name="Title 1">
            <a:extLst>
              <a:ext uri="{FF2B5EF4-FFF2-40B4-BE49-F238E27FC236}">
                <a16:creationId xmlns="" xmlns:a16="http://schemas.microsoft.com/office/drawing/2014/main" id="{6CF3DE33-12A4-40E4-813A-DEB46DEF214F}"/>
              </a:ext>
            </a:extLst>
          </p:cNvPr>
          <p:cNvSpPr txBox="1">
            <a:spLocks/>
          </p:cNvSpPr>
          <p:nvPr/>
        </p:nvSpPr>
        <p:spPr>
          <a:xfrm>
            <a:off x="6317904" y="3827361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5" name="Title 1">
            <a:extLst>
              <a:ext uri="{FF2B5EF4-FFF2-40B4-BE49-F238E27FC236}">
                <a16:creationId xmlns="" xmlns:a16="http://schemas.microsoft.com/office/drawing/2014/main" id="{A8BD42E0-B762-42D5-8D2D-6FA4581717CD}"/>
              </a:ext>
            </a:extLst>
          </p:cNvPr>
          <p:cNvSpPr txBox="1">
            <a:spLocks/>
          </p:cNvSpPr>
          <p:nvPr/>
        </p:nvSpPr>
        <p:spPr>
          <a:xfrm>
            <a:off x="6662877" y="3817871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6" name="Title 1">
            <a:extLst>
              <a:ext uri="{FF2B5EF4-FFF2-40B4-BE49-F238E27FC236}">
                <a16:creationId xmlns="" xmlns:a16="http://schemas.microsoft.com/office/drawing/2014/main" id="{4BE7F3C6-4095-4B6E-9D29-D61744946659}"/>
              </a:ext>
            </a:extLst>
          </p:cNvPr>
          <p:cNvSpPr txBox="1">
            <a:spLocks/>
          </p:cNvSpPr>
          <p:nvPr/>
        </p:nvSpPr>
        <p:spPr>
          <a:xfrm>
            <a:off x="7008486" y="3817717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7" name="Title 1">
            <a:extLst>
              <a:ext uri="{FF2B5EF4-FFF2-40B4-BE49-F238E27FC236}">
                <a16:creationId xmlns="" xmlns:a16="http://schemas.microsoft.com/office/drawing/2014/main" id="{D43BD659-79DF-4936-B873-8AB30667AD13}"/>
              </a:ext>
            </a:extLst>
          </p:cNvPr>
          <p:cNvSpPr txBox="1">
            <a:spLocks/>
          </p:cNvSpPr>
          <p:nvPr/>
        </p:nvSpPr>
        <p:spPr>
          <a:xfrm>
            <a:off x="7383753" y="3806857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8" name="Title 1">
            <a:extLst>
              <a:ext uri="{FF2B5EF4-FFF2-40B4-BE49-F238E27FC236}">
                <a16:creationId xmlns="" xmlns:a16="http://schemas.microsoft.com/office/drawing/2014/main" id="{759D9DCE-92AB-4554-9CDE-8EEEA8D5BD0E}"/>
              </a:ext>
            </a:extLst>
          </p:cNvPr>
          <p:cNvSpPr txBox="1">
            <a:spLocks/>
          </p:cNvSpPr>
          <p:nvPr/>
        </p:nvSpPr>
        <p:spPr>
          <a:xfrm>
            <a:off x="8521922" y="4239111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="" xmlns:a16="http://schemas.microsoft.com/office/drawing/2014/main" id="{55CF1B72-D658-4FFB-964D-1EBF5236B3B2}"/>
              </a:ext>
            </a:extLst>
          </p:cNvPr>
          <p:cNvGrpSpPr/>
          <p:nvPr/>
        </p:nvGrpSpPr>
        <p:grpSpPr>
          <a:xfrm>
            <a:off x="605128" y="5606618"/>
            <a:ext cx="1617214" cy="498538"/>
            <a:chOff x="1154098" y="2050742"/>
            <a:chExt cx="1617214" cy="498538"/>
          </a:xfrm>
        </p:grpSpPr>
        <p:sp>
          <p:nvSpPr>
            <p:cNvPr id="150" name="Oval 149">
              <a:extLst>
                <a:ext uri="{FF2B5EF4-FFF2-40B4-BE49-F238E27FC236}">
                  <a16:creationId xmlns="" xmlns:a16="http://schemas.microsoft.com/office/drawing/2014/main" id="{1C0B4881-E8E1-4FC3-BF4B-1BB6A86C9FBE}"/>
                </a:ext>
              </a:extLst>
            </p:cNvPr>
            <p:cNvSpPr/>
            <p:nvPr/>
          </p:nvSpPr>
          <p:spPr>
            <a:xfrm>
              <a:off x="115853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1" name="Oval 150">
              <a:extLst>
                <a:ext uri="{FF2B5EF4-FFF2-40B4-BE49-F238E27FC236}">
                  <a16:creationId xmlns="" xmlns:a16="http://schemas.microsoft.com/office/drawing/2014/main" id="{0F883585-19B0-4E9A-919C-7940EE42225E}"/>
                </a:ext>
              </a:extLst>
            </p:cNvPr>
            <p:cNvSpPr/>
            <p:nvPr/>
          </p:nvSpPr>
          <p:spPr>
            <a:xfrm>
              <a:off x="154175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2" name="Oval 151">
              <a:extLst>
                <a:ext uri="{FF2B5EF4-FFF2-40B4-BE49-F238E27FC236}">
                  <a16:creationId xmlns="" xmlns:a16="http://schemas.microsoft.com/office/drawing/2014/main" id="{9C9BCE43-F967-42B7-8821-8E38C276E311}"/>
                </a:ext>
              </a:extLst>
            </p:cNvPr>
            <p:cNvSpPr/>
            <p:nvPr/>
          </p:nvSpPr>
          <p:spPr>
            <a:xfrm>
              <a:off x="1885026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3" name="Oval 152">
              <a:extLst>
                <a:ext uri="{FF2B5EF4-FFF2-40B4-BE49-F238E27FC236}">
                  <a16:creationId xmlns="" xmlns:a16="http://schemas.microsoft.com/office/drawing/2014/main" id="{A7B20320-E599-4B8F-BEF7-1A16042C9161}"/>
                </a:ext>
              </a:extLst>
            </p:cNvPr>
            <p:cNvSpPr/>
            <p:nvPr/>
          </p:nvSpPr>
          <p:spPr>
            <a:xfrm>
              <a:off x="222829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4" name="Oval 153">
              <a:extLst>
                <a:ext uri="{FF2B5EF4-FFF2-40B4-BE49-F238E27FC236}">
                  <a16:creationId xmlns="" xmlns:a16="http://schemas.microsoft.com/office/drawing/2014/main" id="{25964C4F-F3E6-46E5-973F-4C3F9AE93956}"/>
                </a:ext>
              </a:extLst>
            </p:cNvPr>
            <p:cNvSpPr/>
            <p:nvPr/>
          </p:nvSpPr>
          <p:spPr>
            <a:xfrm>
              <a:off x="261151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5" name="Oval 154">
              <a:extLst>
                <a:ext uri="{FF2B5EF4-FFF2-40B4-BE49-F238E27FC236}">
                  <a16:creationId xmlns="" xmlns:a16="http://schemas.microsoft.com/office/drawing/2014/main" id="{B1BAA679-AF6A-4CCC-AF05-ECC6B891151D}"/>
                </a:ext>
              </a:extLst>
            </p:cNvPr>
            <p:cNvSpPr/>
            <p:nvPr/>
          </p:nvSpPr>
          <p:spPr>
            <a:xfrm>
              <a:off x="1154098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6" name="Oval 155">
              <a:extLst>
                <a:ext uri="{FF2B5EF4-FFF2-40B4-BE49-F238E27FC236}">
                  <a16:creationId xmlns="" xmlns:a16="http://schemas.microsoft.com/office/drawing/2014/main" id="{F99E3BC4-DB1A-428F-AB15-9FFB52CA9575}"/>
                </a:ext>
              </a:extLst>
            </p:cNvPr>
            <p:cNvSpPr/>
            <p:nvPr/>
          </p:nvSpPr>
          <p:spPr>
            <a:xfrm>
              <a:off x="1541756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7" name="Oval 156">
              <a:extLst>
                <a:ext uri="{FF2B5EF4-FFF2-40B4-BE49-F238E27FC236}">
                  <a16:creationId xmlns="" xmlns:a16="http://schemas.microsoft.com/office/drawing/2014/main" id="{AC5FA8F5-FBA1-474C-8AA5-232D3594572F}"/>
                </a:ext>
              </a:extLst>
            </p:cNvPr>
            <p:cNvSpPr/>
            <p:nvPr/>
          </p:nvSpPr>
          <p:spPr>
            <a:xfrm>
              <a:off x="1885025" y="237172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8" name="Oval 157">
              <a:extLst>
                <a:ext uri="{FF2B5EF4-FFF2-40B4-BE49-F238E27FC236}">
                  <a16:creationId xmlns="" xmlns:a16="http://schemas.microsoft.com/office/drawing/2014/main" id="{71DB4E2B-36FD-40FC-ACDA-2896F22AA5B7}"/>
                </a:ext>
              </a:extLst>
            </p:cNvPr>
            <p:cNvSpPr/>
            <p:nvPr/>
          </p:nvSpPr>
          <p:spPr>
            <a:xfrm>
              <a:off x="2228294" y="2376165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9" name="Oval 158">
              <a:extLst>
                <a:ext uri="{FF2B5EF4-FFF2-40B4-BE49-F238E27FC236}">
                  <a16:creationId xmlns="" xmlns:a16="http://schemas.microsoft.com/office/drawing/2014/main" id="{6A8F5C1D-DF15-4232-A47D-2121330D55FF}"/>
                </a:ext>
              </a:extLst>
            </p:cNvPr>
            <p:cNvSpPr/>
            <p:nvPr/>
          </p:nvSpPr>
          <p:spPr>
            <a:xfrm>
              <a:off x="2611514" y="238060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="" xmlns:a16="http://schemas.microsoft.com/office/drawing/2014/main" id="{9DC2DB2F-A8BF-4C1D-B535-50D124CE2E52}"/>
              </a:ext>
            </a:extLst>
          </p:cNvPr>
          <p:cNvGrpSpPr/>
          <p:nvPr/>
        </p:nvGrpSpPr>
        <p:grpSpPr>
          <a:xfrm>
            <a:off x="2779606" y="5614783"/>
            <a:ext cx="1617214" cy="498538"/>
            <a:chOff x="1154098" y="2050742"/>
            <a:chExt cx="1617214" cy="498538"/>
          </a:xfrm>
        </p:grpSpPr>
        <p:sp>
          <p:nvSpPr>
            <p:cNvPr id="161" name="Oval 160">
              <a:extLst>
                <a:ext uri="{FF2B5EF4-FFF2-40B4-BE49-F238E27FC236}">
                  <a16:creationId xmlns="" xmlns:a16="http://schemas.microsoft.com/office/drawing/2014/main" id="{A0478663-8B23-46A9-AAD6-2F43470535B8}"/>
                </a:ext>
              </a:extLst>
            </p:cNvPr>
            <p:cNvSpPr/>
            <p:nvPr/>
          </p:nvSpPr>
          <p:spPr>
            <a:xfrm>
              <a:off x="115853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2" name="Oval 161">
              <a:extLst>
                <a:ext uri="{FF2B5EF4-FFF2-40B4-BE49-F238E27FC236}">
                  <a16:creationId xmlns="" xmlns:a16="http://schemas.microsoft.com/office/drawing/2014/main" id="{E3FEE238-B999-4503-B3EF-61E320EA7ABD}"/>
                </a:ext>
              </a:extLst>
            </p:cNvPr>
            <p:cNvSpPr/>
            <p:nvPr/>
          </p:nvSpPr>
          <p:spPr>
            <a:xfrm>
              <a:off x="154175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3" name="Oval 162">
              <a:extLst>
                <a:ext uri="{FF2B5EF4-FFF2-40B4-BE49-F238E27FC236}">
                  <a16:creationId xmlns="" xmlns:a16="http://schemas.microsoft.com/office/drawing/2014/main" id="{94EAB1AA-FB84-4755-A188-0BF156BD9D07}"/>
                </a:ext>
              </a:extLst>
            </p:cNvPr>
            <p:cNvSpPr/>
            <p:nvPr/>
          </p:nvSpPr>
          <p:spPr>
            <a:xfrm>
              <a:off x="1885026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4" name="Oval 163">
              <a:extLst>
                <a:ext uri="{FF2B5EF4-FFF2-40B4-BE49-F238E27FC236}">
                  <a16:creationId xmlns="" xmlns:a16="http://schemas.microsoft.com/office/drawing/2014/main" id="{25C53075-6B02-46B7-8A22-56B073505078}"/>
                </a:ext>
              </a:extLst>
            </p:cNvPr>
            <p:cNvSpPr/>
            <p:nvPr/>
          </p:nvSpPr>
          <p:spPr>
            <a:xfrm>
              <a:off x="222829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5" name="Oval 164">
              <a:extLst>
                <a:ext uri="{FF2B5EF4-FFF2-40B4-BE49-F238E27FC236}">
                  <a16:creationId xmlns="" xmlns:a16="http://schemas.microsoft.com/office/drawing/2014/main" id="{C841206E-6182-4FE7-971D-4409D0E6AA2D}"/>
                </a:ext>
              </a:extLst>
            </p:cNvPr>
            <p:cNvSpPr/>
            <p:nvPr/>
          </p:nvSpPr>
          <p:spPr>
            <a:xfrm>
              <a:off x="261151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6" name="Oval 165">
              <a:extLst>
                <a:ext uri="{FF2B5EF4-FFF2-40B4-BE49-F238E27FC236}">
                  <a16:creationId xmlns="" xmlns:a16="http://schemas.microsoft.com/office/drawing/2014/main" id="{BF8AC1F5-1B74-4B28-BC1C-FB6A1309205C}"/>
                </a:ext>
              </a:extLst>
            </p:cNvPr>
            <p:cNvSpPr/>
            <p:nvPr/>
          </p:nvSpPr>
          <p:spPr>
            <a:xfrm>
              <a:off x="1154098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7" name="Oval 166">
              <a:extLst>
                <a:ext uri="{FF2B5EF4-FFF2-40B4-BE49-F238E27FC236}">
                  <a16:creationId xmlns="" xmlns:a16="http://schemas.microsoft.com/office/drawing/2014/main" id="{AEEFA0FC-9302-4E66-B816-95D022921CBC}"/>
                </a:ext>
              </a:extLst>
            </p:cNvPr>
            <p:cNvSpPr/>
            <p:nvPr/>
          </p:nvSpPr>
          <p:spPr>
            <a:xfrm>
              <a:off x="1541756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8" name="Oval 167">
              <a:extLst>
                <a:ext uri="{FF2B5EF4-FFF2-40B4-BE49-F238E27FC236}">
                  <a16:creationId xmlns="" xmlns:a16="http://schemas.microsoft.com/office/drawing/2014/main" id="{8549D157-3E04-4B18-A5B2-6A49C01711CC}"/>
                </a:ext>
              </a:extLst>
            </p:cNvPr>
            <p:cNvSpPr/>
            <p:nvPr/>
          </p:nvSpPr>
          <p:spPr>
            <a:xfrm>
              <a:off x="1885025" y="237172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9" name="Oval 168">
              <a:extLst>
                <a:ext uri="{FF2B5EF4-FFF2-40B4-BE49-F238E27FC236}">
                  <a16:creationId xmlns="" xmlns:a16="http://schemas.microsoft.com/office/drawing/2014/main" id="{1975F711-E27F-4854-A432-23278A742F38}"/>
                </a:ext>
              </a:extLst>
            </p:cNvPr>
            <p:cNvSpPr/>
            <p:nvPr/>
          </p:nvSpPr>
          <p:spPr>
            <a:xfrm>
              <a:off x="2228294" y="2376165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0" name="Oval 169">
              <a:extLst>
                <a:ext uri="{FF2B5EF4-FFF2-40B4-BE49-F238E27FC236}">
                  <a16:creationId xmlns="" xmlns:a16="http://schemas.microsoft.com/office/drawing/2014/main" id="{2599DD4E-56B8-4A49-8720-2F098269C21C}"/>
                </a:ext>
              </a:extLst>
            </p:cNvPr>
            <p:cNvSpPr/>
            <p:nvPr/>
          </p:nvSpPr>
          <p:spPr>
            <a:xfrm>
              <a:off x="2611514" y="238060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71" name="Title 1">
            <a:extLst>
              <a:ext uri="{FF2B5EF4-FFF2-40B4-BE49-F238E27FC236}">
                <a16:creationId xmlns="" xmlns:a16="http://schemas.microsoft.com/office/drawing/2014/main" id="{6045DD98-4F60-49F5-8951-02EA618BCF44}"/>
              </a:ext>
            </a:extLst>
          </p:cNvPr>
          <p:cNvSpPr txBox="1">
            <a:spLocks/>
          </p:cNvSpPr>
          <p:nvPr/>
        </p:nvSpPr>
        <p:spPr>
          <a:xfrm>
            <a:off x="2791353" y="6128639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="" xmlns:a16="http://schemas.microsoft.com/office/drawing/2014/main" id="{388F562D-647A-48F6-89CF-90CC6720D2AC}"/>
              </a:ext>
            </a:extLst>
          </p:cNvPr>
          <p:cNvGrpSpPr/>
          <p:nvPr/>
        </p:nvGrpSpPr>
        <p:grpSpPr>
          <a:xfrm>
            <a:off x="8471518" y="5550211"/>
            <a:ext cx="1617214" cy="498538"/>
            <a:chOff x="1154098" y="2050742"/>
            <a:chExt cx="1617214" cy="498538"/>
          </a:xfrm>
        </p:grpSpPr>
        <p:sp>
          <p:nvSpPr>
            <p:cNvPr id="173" name="Oval 172">
              <a:extLst>
                <a:ext uri="{FF2B5EF4-FFF2-40B4-BE49-F238E27FC236}">
                  <a16:creationId xmlns="" xmlns:a16="http://schemas.microsoft.com/office/drawing/2014/main" id="{9F67FE01-B879-4C49-9B4D-D309641C0951}"/>
                </a:ext>
              </a:extLst>
            </p:cNvPr>
            <p:cNvSpPr/>
            <p:nvPr/>
          </p:nvSpPr>
          <p:spPr>
            <a:xfrm>
              <a:off x="115853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4" name="Oval 173">
              <a:extLst>
                <a:ext uri="{FF2B5EF4-FFF2-40B4-BE49-F238E27FC236}">
                  <a16:creationId xmlns="" xmlns:a16="http://schemas.microsoft.com/office/drawing/2014/main" id="{2F709F2B-767B-472F-8D49-17F6B96CFF64}"/>
                </a:ext>
              </a:extLst>
            </p:cNvPr>
            <p:cNvSpPr/>
            <p:nvPr/>
          </p:nvSpPr>
          <p:spPr>
            <a:xfrm>
              <a:off x="1541757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Oval 174">
              <a:extLst>
                <a:ext uri="{FF2B5EF4-FFF2-40B4-BE49-F238E27FC236}">
                  <a16:creationId xmlns="" xmlns:a16="http://schemas.microsoft.com/office/drawing/2014/main" id="{3A53DE47-C576-4989-BF08-D5F79ED3F6C7}"/>
                </a:ext>
              </a:extLst>
            </p:cNvPr>
            <p:cNvSpPr/>
            <p:nvPr/>
          </p:nvSpPr>
          <p:spPr>
            <a:xfrm>
              <a:off x="1885026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6" name="Oval 175">
              <a:extLst>
                <a:ext uri="{FF2B5EF4-FFF2-40B4-BE49-F238E27FC236}">
                  <a16:creationId xmlns="" xmlns:a16="http://schemas.microsoft.com/office/drawing/2014/main" id="{1C0BE40C-2C58-4931-B9A7-816FCC3F23D3}"/>
                </a:ext>
              </a:extLst>
            </p:cNvPr>
            <p:cNvSpPr/>
            <p:nvPr/>
          </p:nvSpPr>
          <p:spPr>
            <a:xfrm>
              <a:off x="222829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7" name="Oval 176">
              <a:extLst>
                <a:ext uri="{FF2B5EF4-FFF2-40B4-BE49-F238E27FC236}">
                  <a16:creationId xmlns="" xmlns:a16="http://schemas.microsoft.com/office/drawing/2014/main" id="{C9C97BCE-436C-4E84-9A28-FBDB45D39A1D}"/>
                </a:ext>
              </a:extLst>
            </p:cNvPr>
            <p:cNvSpPr/>
            <p:nvPr/>
          </p:nvSpPr>
          <p:spPr>
            <a:xfrm>
              <a:off x="2611515" y="2050742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8" name="Oval 177">
              <a:extLst>
                <a:ext uri="{FF2B5EF4-FFF2-40B4-BE49-F238E27FC236}">
                  <a16:creationId xmlns="" xmlns:a16="http://schemas.microsoft.com/office/drawing/2014/main" id="{6755C369-FFF0-4FC5-84ED-91DBB7946B06}"/>
                </a:ext>
              </a:extLst>
            </p:cNvPr>
            <p:cNvSpPr/>
            <p:nvPr/>
          </p:nvSpPr>
          <p:spPr>
            <a:xfrm>
              <a:off x="1154098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9" name="Oval 178">
              <a:extLst>
                <a:ext uri="{FF2B5EF4-FFF2-40B4-BE49-F238E27FC236}">
                  <a16:creationId xmlns="" xmlns:a16="http://schemas.microsoft.com/office/drawing/2014/main" id="{7BDBDE7D-CC87-499D-AB44-0F5AAB2A1CB7}"/>
                </a:ext>
              </a:extLst>
            </p:cNvPr>
            <p:cNvSpPr/>
            <p:nvPr/>
          </p:nvSpPr>
          <p:spPr>
            <a:xfrm>
              <a:off x="1541756" y="2358409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0" name="Oval 179">
              <a:extLst>
                <a:ext uri="{FF2B5EF4-FFF2-40B4-BE49-F238E27FC236}">
                  <a16:creationId xmlns="" xmlns:a16="http://schemas.microsoft.com/office/drawing/2014/main" id="{5012BE2A-A049-42DE-9D60-50B0C5D515BB}"/>
                </a:ext>
              </a:extLst>
            </p:cNvPr>
            <p:cNvSpPr/>
            <p:nvPr/>
          </p:nvSpPr>
          <p:spPr>
            <a:xfrm>
              <a:off x="1885025" y="2371726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1" name="Oval 180">
              <a:extLst>
                <a:ext uri="{FF2B5EF4-FFF2-40B4-BE49-F238E27FC236}">
                  <a16:creationId xmlns="" xmlns:a16="http://schemas.microsoft.com/office/drawing/2014/main" id="{5920096A-E86D-4EE6-87B4-82E3780D6160}"/>
                </a:ext>
              </a:extLst>
            </p:cNvPr>
            <p:cNvSpPr/>
            <p:nvPr/>
          </p:nvSpPr>
          <p:spPr>
            <a:xfrm>
              <a:off x="2228294" y="2376165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2" name="Oval 181">
              <a:extLst>
                <a:ext uri="{FF2B5EF4-FFF2-40B4-BE49-F238E27FC236}">
                  <a16:creationId xmlns="" xmlns:a16="http://schemas.microsoft.com/office/drawing/2014/main" id="{889EFF3D-3E7D-45AA-A5B7-6F011804C11B}"/>
                </a:ext>
              </a:extLst>
            </p:cNvPr>
            <p:cNvSpPr/>
            <p:nvPr/>
          </p:nvSpPr>
          <p:spPr>
            <a:xfrm>
              <a:off x="2611514" y="238060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="" xmlns:a16="http://schemas.microsoft.com/office/drawing/2014/main" id="{87CF875E-1B0B-42EF-917D-B6CE143D886F}"/>
              </a:ext>
            </a:extLst>
          </p:cNvPr>
          <p:cNvGrpSpPr/>
          <p:nvPr/>
        </p:nvGrpSpPr>
        <p:grpSpPr>
          <a:xfrm>
            <a:off x="7005617" y="5581173"/>
            <a:ext cx="921845" cy="178045"/>
            <a:chOff x="10617033" y="4858354"/>
            <a:chExt cx="921845" cy="178045"/>
          </a:xfrm>
        </p:grpSpPr>
        <p:sp>
          <p:nvSpPr>
            <p:cNvPr id="184" name="Oval 183">
              <a:extLst>
                <a:ext uri="{FF2B5EF4-FFF2-40B4-BE49-F238E27FC236}">
                  <a16:creationId xmlns="" xmlns:a16="http://schemas.microsoft.com/office/drawing/2014/main" id="{7931B7DF-AB9B-47CA-87DB-FCD5E43CE9C7}"/>
                </a:ext>
              </a:extLst>
            </p:cNvPr>
            <p:cNvSpPr/>
            <p:nvPr/>
          </p:nvSpPr>
          <p:spPr>
            <a:xfrm>
              <a:off x="10995861" y="485835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5" name="Oval 184">
              <a:extLst>
                <a:ext uri="{FF2B5EF4-FFF2-40B4-BE49-F238E27FC236}">
                  <a16:creationId xmlns="" xmlns:a16="http://schemas.microsoft.com/office/drawing/2014/main" id="{1C63D68B-D6F6-4D44-8F14-4BB659EDFF92}"/>
                </a:ext>
              </a:extLst>
            </p:cNvPr>
            <p:cNvSpPr/>
            <p:nvPr/>
          </p:nvSpPr>
          <p:spPr>
            <a:xfrm>
              <a:off x="11379081" y="4858354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7" name="Oval 186">
              <a:extLst>
                <a:ext uri="{FF2B5EF4-FFF2-40B4-BE49-F238E27FC236}">
                  <a16:creationId xmlns="" xmlns:a16="http://schemas.microsoft.com/office/drawing/2014/main" id="{ABB8F672-2E73-4138-9667-721A7308D938}"/>
                </a:ext>
              </a:extLst>
            </p:cNvPr>
            <p:cNvSpPr/>
            <p:nvPr/>
          </p:nvSpPr>
          <p:spPr>
            <a:xfrm>
              <a:off x="10617033" y="4867723"/>
              <a:ext cx="159797" cy="1686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0" name="Title 1">
            <a:extLst>
              <a:ext uri="{FF2B5EF4-FFF2-40B4-BE49-F238E27FC236}">
                <a16:creationId xmlns="" xmlns:a16="http://schemas.microsoft.com/office/drawing/2014/main" id="{98885448-056F-4034-A28E-8DC381BA0D55}"/>
              </a:ext>
            </a:extLst>
          </p:cNvPr>
          <p:cNvSpPr txBox="1">
            <a:spLocks/>
          </p:cNvSpPr>
          <p:nvPr/>
        </p:nvSpPr>
        <p:spPr>
          <a:xfrm>
            <a:off x="8179780" y="5328187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1" name="Title 1">
            <a:extLst>
              <a:ext uri="{FF2B5EF4-FFF2-40B4-BE49-F238E27FC236}">
                <a16:creationId xmlns="" xmlns:a16="http://schemas.microsoft.com/office/drawing/2014/main" id="{D5A23E39-21F2-485B-889D-7B62ADA3DE7D}"/>
              </a:ext>
            </a:extLst>
          </p:cNvPr>
          <p:cNvSpPr txBox="1">
            <a:spLocks/>
          </p:cNvSpPr>
          <p:nvPr/>
        </p:nvSpPr>
        <p:spPr>
          <a:xfrm>
            <a:off x="8545497" y="5309221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="" xmlns:a16="http://schemas.microsoft.com/office/drawing/2014/main" id="{B68AC610-CF97-40AF-B700-AA4DAAAC2853}"/>
              </a:ext>
            </a:extLst>
          </p:cNvPr>
          <p:cNvSpPr txBox="1">
            <a:spLocks/>
          </p:cNvSpPr>
          <p:nvPr/>
        </p:nvSpPr>
        <p:spPr>
          <a:xfrm>
            <a:off x="8879821" y="5317161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3" name="Title 1">
            <a:extLst>
              <a:ext uri="{FF2B5EF4-FFF2-40B4-BE49-F238E27FC236}">
                <a16:creationId xmlns="" xmlns:a16="http://schemas.microsoft.com/office/drawing/2014/main" id="{F37E4A8B-9DE9-4D3E-A816-A4BFC7841A40}"/>
              </a:ext>
            </a:extLst>
          </p:cNvPr>
          <p:cNvSpPr txBox="1">
            <a:spLocks/>
          </p:cNvSpPr>
          <p:nvPr/>
        </p:nvSpPr>
        <p:spPr>
          <a:xfrm>
            <a:off x="9223690" y="5308094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4" name="Title 1">
            <a:extLst>
              <a:ext uri="{FF2B5EF4-FFF2-40B4-BE49-F238E27FC236}">
                <a16:creationId xmlns="" xmlns:a16="http://schemas.microsoft.com/office/drawing/2014/main" id="{D58CA31D-A184-459B-A98A-44C24EEFBEB0}"/>
              </a:ext>
            </a:extLst>
          </p:cNvPr>
          <p:cNvSpPr txBox="1">
            <a:spLocks/>
          </p:cNvSpPr>
          <p:nvPr/>
        </p:nvSpPr>
        <p:spPr>
          <a:xfrm>
            <a:off x="9604608" y="5287758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5" name="Title 1">
            <a:extLst>
              <a:ext uri="{FF2B5EF4-FFF2-40B4-BE49-F238E27FC236}">
                <a16:creationId xmlns="" xmlns:a16="http://schemas.microsoft.com/office/drawing/2014/main" id="{994B9146-717F-47F1-9294-C9EAE8AFF2EF}"/>
              </a:ext>
            </a:extLst>
          </p:cNvPr>
          <p:cNvSpPr txBox="1">
            <a:spLocks/>
          </p:cNvSpPr>
          <p:nvPr/>
        </p:nvSpPr>
        <p:spPr>
          <a:xfrm>
            <a:off x="8179780" y="5642007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6" name="Title 1">
            <a:extLst>
              <a:ext uri="{FF2B5EF4-FFF2-40B4-BE49-F238E27FC236}">
                <a16:creationId xmlns="" xmlns:a16="http://schemas.microsoft.com/office/drawing/2014/main" id="{96EF2B46-3A54-4936-87E2-B3FE1C550B9C}"/>
              </a:ext>
            </a:extLst>
          </p:cNvPr>
          <p:cNvSpPr txBox="1">
            <a:spLocks/>
          </p:cNvSpPr>
          <p:nvPr/>
        </p:nvSpPr>
        <p:spPr>
          <a:xfrm>
            <a:off x="8545497" y="5633517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7" name="Title 1">
            <a:extLst>
              <a:ext uri="{FF2B5EF4-FFF2-40B4-BE49-F238E27FC236}">
                <a16:creationId xmlns="" xmlns:a16="http://schemas.microsoft.com/office/drawing/2014/main" id="{F1C0E973-82DC-45D2-B99D-6D83C37FE817}"/>
              </a:ext>
            </a:extLst>
          </p:cNvPr>
          <p:cNvSpPr txBox="1">
            <a:spLocks/>
          </p:cNvSpPr>
          <p:nvPr/>
        </p:nvSpPr>
        <p:spPr>
          <a:xfrm>
            <a:off x="8889252" y="5621914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8" name="Title 1">
            <a:extLst>
              <a:ext uri="{FF2B5EF4-FFF2-40B4-BE49-F238E27FC236}">
                <a16:creationId xmlns="" xmlns:a16="http://schemas.microsoft.com/office/drawing/2014/main" id="{89918397-16A5-41E3-9928-4D40CEF6FBC7}"/>
              </a:ext>
            </a:extLst>
          </p:cNvPr>
          <p:cNvSpPr txBox="1">
            <a:spLocks/>
          </p:cNvSpPr>
          <p:nvPr/>
        </p:nvSpPr>
        <p:spPr>
          <a:xfrm>
            <a:off x="9216144" y="5621914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9" name="Title 1">
            <a:extLst>
              <a:ext uri="{FF2B5EF4-FFF2-40B4-BE49-F238E27FC236}">
                <a16:creationId xmlns="" xmlns:a16="http://schemas.microsoft.com/office/drawing/2014/main" id="{D367BC62-5CAE-42B9-86FA-193379E68D6A}"/>
              </a:ext>
            </a:extLst>
          </p:cNvPr>
          <p:cNvSpPr txBox="1">
            <a:spLocks/>
          </p:cNvSpPr>
          <p:nvPr/>
        </p:nvSpPr>
        <p:spPr>
          <a:xfrm>
            <a:off x="9590466" y="5601578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3" name="Title 1">
            <a:extLst>
              <a:ext uri="{FF2B5EF4-FFF2-40B4-BE49-F238E27FC236}">
                <a16:creationId xmlns="" xmlns:a16="http://schemas.microsoft.com/office/drawing/2014/main" id="{6045DD98-4F60-49F5-8951-02EA618BCF44}"/>
              </a:ext>
            </a:extLst>
          </p:cNvPr>
          <p:cNvSpPr txBox="1">
            <a:spLocks/>
          </p:cNvSpPr>
          <p:nvPr/>
        </p:nvSpPr>
        <p:spPr>
          <a:xfrm>
            <a:off x="8414231" y="6142288"/>
            <a:ext cx="816745" cy="678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94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6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6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6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6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6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4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4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4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6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6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6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6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6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6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6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6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6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6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7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7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7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6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6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6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6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6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6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6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6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6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6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6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6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7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7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7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7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7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7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6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6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78" grpId="0"/>
      <p:bldP spid="91" grpId="0" animBg="1"/>
      <p:bldP spid="93" grpId="0"/>
      <p:bldP spid="94" grpId="0"/>
      <p:bldP spid="114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71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1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6841" y="2471266"/>
            <a:ext cx="870333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Chaøo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taïm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bieät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con</a:t>
            </a:r>
            <a:endParaRPr lang="en-US" sz="8800" b="1" cap="none" spc="0" dirty="0">
              <a:ln/>
              <a:solidFill>
                <a:srgbClr val="00206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775" y="4128805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816" y="4312250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17" y="2865660"/>
            <a:ext cx="5921619" cy="1446513"/>
          </a:xfrm>
          <a:prstGeom prst="rect">
            <a:avLst/>
          </a:prstGeom>
          <a:noFill/>
        </p:spPr>
        <p:txBody>
          <a:bodyPr wrap="none" lIns="91326" tIns="45702" rIns="9132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7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3"/>
            <a:ext cx="8235555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6815" y="518788"/>
            <a:ext cx="5588572" cy="1200325"/>
          </a:xfrm>
          <a:prstGeom prst="rect">
            <a:avLst/>
          </a:prstGeom>
          <a:noFill/>
        </p:spPr>
        <p:txBody>
          <a:bodyPr wrap="none" lIns="91354" tIns="45718" rIns="91354" bIns="45718" rtlCol="0">
            <a:spAutoFit/>
          </a:bodyPr>
          <a:lstStyle/>
          <a:p>
            <a:pPr algn="ctr" defTabSz="913425"/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51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52" y="-1031629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65572"/>
            <a:ext cx="11220451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16905" y="1731832"/>
            <a:ext cx="8358189" cy="3046984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chú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ăn về tổ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mưa </a:t>
            </a:r>
          </a:p>
          <a:p>
            <a:pPr algn="ctr" defTabSz="913425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256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9" y="3514381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2" y="4579853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9" y="4251874"/>
            <a:ext cx="662491" cy="1393983"/>
          </a:xfrm>
          <a:prstGeom prst="rect">
            <a:avLst/>
          </a:prstGeom>
        </p:spPr>
      </p:pic>
      <p:sp>
        <p:nvSpPr>
          <p:cNvPr id="41" name="Oval 40">
            <a:hlinkClick r:id="rId7" action="ppaction://hlinksldjump"/>
          </p:cNvPr>
          <p:cNvSpPr/>
          <p:nvPr/>
        </p:nvSpPr>
        <p:spPr>
          <a:xfrm>
            <a:off x="374049" y="3816412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8" action="ppaction://hlinksldjump"/>
          </p:cNvPr>
          <p:cNvSpPr/>
          <p:nvPr/>
        </p:nvSpPr>
        <p:spPr>
          <a:xfrm>
            <a:off x="1309241" y="480436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9" action="ppaction://hlinksldjump"/>
          </p:cNvPr>
          <p:cNvSpPr/>
          <p:nvPr/>
        </p:nvSpPr>
        <p:spPr>
          <a:xfrm>
            <a:off x="2202261" y="361958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4" tIns="45718" rIns="91354" bIns="45718" numCol="1" anchor="t" anchorCtr="0" compatLnSpc="1">
            <a:prstTxWarp prst="textNoShape">
              <a:avLst/>
            </a:prstTxWarp>
          </a:bodyPr>
          <a:lstStyle/>
          <a:p>
            <a:pPr defTabSz="913425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52" y="-1031629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11135032" y="6474542"/>
            <a:ext cx="1056968" cy="383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19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" y="914479"/>
            <a:ext cx="10584493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1697" y="2732461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15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3" y="6811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0457" y="2702973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12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8145" y="1409017"/>
            <a:ext cx="4086763" cy="1323435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7030A0"/>
                </a:solidFill>
                <a:latin typeface="VNI-Avo" pitchFamily="2" charset="0"/>
              </a:rPr>
              <a:t>&gt; &lt; =</a:t>
            </a:r>
            <a:endParaRPr lang="en-US" sz="8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9601" y="2726603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5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0" grpId="0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8" y="1046827"/>
            <a:ext cx="10584493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5" y="14527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4857" y="1630085"/>
            <a:ext cx="7712063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Soá naøo beù nhaát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5905" y="3129421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11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1777" y="3062325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20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4549" y="3062325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17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5905" y="3129421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00B0F0"/>
                </a:solidFill>
                <a:latin typeface="VNI-Avo" pitchFamily="2" charset="0"/>
              </a:rPr>
              <a:t>11</a:t>
            </a:r>
            <a:endParaRPr lang="en-US" sz="6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5905" y="3139597"/>
            <a:ext cx="1391875" cy="101565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11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9" grpId="0"/>
      <p:bldP spid="11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" y="914479"/>
            <a:ext cx="10584493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1699" y="2732449"/>
            <a:ext cx="6274580" cy="1323435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17 ..... 19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3" y="6811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25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3785" y="2741534"/>
            <a:ext cx="2554451" cy="1323439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defTabSz="913425"/>
            <a:r>
              <a:rPr lang="en-US" sz="8000" b="1">
                <a:solidFill>
                  <a:srgbClr val="00B0F0"/>
                </a:solidFill>
                <a:latin typeface="VNI-Avo" pitchFamily="2" charset="0"/>
              </a:rPr>
              <a:t>18</a:t>
            </a:r>
            <a:endParaRPr lang="en-US" sz="8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5208" y="1537803"/>
            <a:ext cx="7943257" cy="830993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4800" b="1">
                <a:solidFill>
                  <a:srgbClr val="7030A0"/>
                </a:solidFill>
                <a:latin typeface="VNI-Avo" pitchFamily="2" charset="0"/>
              </a:rPr>
              <a:t>Ñieàn soá vaøo choã chaám</a:t>
            </a:r>
            <a:endParaRPr lang="en-US" sz="4800" b="1" dirty="0"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1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0A6D56-F90F-4D67-9777-3DDD4C8E4E04}"/>
              </a:ext>
            </a:extLst>
          </p:cNvPr>
          <p:cNvSpPr txBox="1"/>
          <p:nvPr/>
        </p:nvSpPr>
        <p:spPr>
          <a:xfrm>
            <a:off x="419894" y="121299"/>
            <a:ext cx="11625943" cy="1938992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 phép tính </a:t>
            </a:r>
          </a:p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dạng 10 + 4, 14 - 4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70212E8-50EE-4D62-8A11-BF1546B97901}"/>
              </a:ext>
            </a:extLst>
          </p:cNvPr>
          <p:cNvGrpSpPr/>
          <p:nvPr/>
        </p:nvGrpSpPr>
        <p:grpSpPr>
          <a:xfrm>
            <a:off x="780291" y="2180472"/>
            <a:ext cx="613919" cy="4361281"/>
            <a:chOff x="971600" y="1023457"/>
            <a:chExt cx="613919" cy="4361281"/>
          </a:xfrm>
        </p:grpSpPr>
        <p:grpSp>
          <p:nvGrpSpPr>
            <p:cNvPr id="4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DDA3F533-48B2-4154-B5E8-F2661CD96DA8}"/>
              </a:ext>
            </a:extLst>
          </p:cNvPr>
          <p:cNvGrpSpPr/>
          <p:nvPr/>
        </p:nvGrpSpPr>
        <p:grpSpPr>
          <a:xfrm>
            <a:off x="1821475" y="4685195"/>
            <a:ext cx="605100" cy="1856559"/>
            <a:chOff x="7582556" y="3824834"/>
            <a:chExt cx="605100" cy="1856559"/>
          </a:xfrm>
        </p:grpSpPr>
        <p:grpSp>
          <p:nvGrpSpPr>
            <p:cNvPr id="47" name="Group 6">
              <a:extLst>
                <a:ext uri="{FF2B5EF4-FFF2-40B4-BE49-F238E27FC236}">
                  <a16:creationId xmlns="" xmlns:a16="http://schemas.microsoft.com/office/drawing/2014/main" id="{172D21C5-8FB4-4A1F-B449-2F512F146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5123444"/>
              <a:ext cx="605100" cy="557949"/>
              <a:chOff x="3360" y="1845"/>
              <a:chExt cx="2310" cy="2130"/>
            </a:xfrm>
          </p:grpSpPr>
          <p:sp>
            <p:nvSpPr>
              <p:cNvPr id="62" name="AutoShape 7">
                <a:extLst>
                  <a:ext uri="{FF2B5EF4-FFF2-40B4-BE49-F238E27FC236}">
                    <a16:creationId xmlns="" xmlns:a16="http://schemas.microsoft.com/office/drawing/2014/main" id="{01FE25E2-2E74-4698-85F3-29E28FC8A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AutoShape 8">
                <a:extLst>
                  <a:ext uri="{FF2B5EF4-FFF2-40B4-BE49-F238E27FC236}">
                    <a16:creationId xmlns="" xmlns:a16="http://schemas.microsoft.com/office/drawing/2014/main" id="{98BD0F92-50CC-4034-8109-9667301B2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AutoShape 9">
                <a:extLst>
                  <a:ext uri="{FF2B5EF4-FFF2-40B4-BE49-F238E27FC236}">
                    <a16:creationId xmlns="" xmlns:a16="http://schemas.microsoft.com/office/drawing/2014/main" id="{5224D5BA-95CF-4F63-9E1F-6A9546E6D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6">
              <a:extLst>
                <a:ext uri="{FF2B5EF4-FFF2-40B4-BE49-F238E27FC236}">
                  <a16:creationId xmlns="" xmlns:a16="http://schemas.microsoft.com/office/drawing/2014/main" id="{10510DF2-2C8F-45AB-8903-D062C16AB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4710875"/>
              <a:ext cx="605100" cy="557949"/>
              <a:chOff x="3360" y="1845"/>
              <a:chExt cx="2310" cy="2130"/>
            </a:xfrm>
          </p:grpSpPr>
          <p:sp>
            <p:nvSpPr>
              <p:cNvPr id="59" name="AutoShape 7">
                <a:extLst>
                  <a:ext uri="{FF2B5EF4-FFF2-40B4-BE49-F238E27FC236}">
                    <a16:creationId xmlns="" xmlns:a16="http://schemas.microsoft.com/office/drawing/2014/main" id="{3F820209-71AC-41DC-98C0-54EC93CCA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AutoShape 8">
                <a:extLst>
                  <a:ext uri="{FF2B5EF4-FFF2-40B4-BE49-F238E27FC236}">
                    <a16:creationId xmlns="" xmlns:a16="http://schemas.microsoft.com/office/drawing/2014/main" id="{ABAD81BD-5CA9-4D33-BF3B-007BDF411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utoShape 9">
                <a:extLst>
                  <a:ext uri="{FF2B5EF4-FFF2-40B4-BE49-F238E27FC236}">
                    <a16:creationId xmlns="" xmlns:a16="http://schemas.microsoft.com/office/drawing/2014/main" id="{C0F67ACB-C3F5-4016-A123-D252E01E1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6">
              <a:extLst>
                <a:ext uri="{FF2B5EF4-FFF2-40B4-BE49-F238E27FC236}">
                  <a16:creationId xmlns="" xmlns:a16="http://schemas.microsoft.com/office/drawing/2014/main" id="{DE09D793-F5C7-4F91-A7A1-EF9AACDA8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4292413"/>
              <a:ext cx="605100" cy="557949"/>
              <a:chOff x="3360" y="1845"/>
              <a:chExt cx="2310" cy="2130"/>
            </a:xfrm>
          </p:grpSpPr>
          <p:sp>
            <p:nvSpPr>
              <p:cNvPr id="56" name="AutoShape 7">
                <a:extLst>
                  <a:ext uri="{FF2B5EF4-FFF2-40B4-BE49-F238E27FC236}">
                    <a16:creationId xmlns="" xmlns:a16="http://schemas.microsoft.com/office/drawing/2014/main" id="{9494B987-9A02-4FD5-9676-57B6C837B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AutoShape 8">
                <a:extLst>
                  <a:ext uri="{FF2B5EF4-FFF2-40B4-BE49-F238E27FC236}">
                    <a16:creationId xmlns="" xmlns:a16="http://schemas.microsoft.com/office/drawing/2014/main" id="{76993641-88CA-47A5-8317-478092A88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AutoShape 9">
                <a:extLst>
                  <a:ext uri="{FF2B5EF4-FFF2-40B4-BE49-F238E27FC236}">
                    <a16:creationId xmlns="" xmlns:a16="http://schemas.microsoft.com/office/drawing/2014/main" id="{706B0641-67D0-4722-838E-BBCDE22A3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16">
              <a:extLst>
                <a:ext uri="{FF2B5EF4-FFF2-40B4-BE49-F238E27FC236}">
                  <a16:creationId xmlns="" xmlns:a16="http://schemas.microsoft.com/office/drawing/2014/main" id="{0CB96B62-9561-4B27-90E1-AB7567F37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556" y="3824834"/>
              <a:ext cx="605100" cy="595277"/>
              <a:chOff x="3360" y="1572"/>
              <a:chExt cx="2310" cy="2403"/>
            </a:xfrm>
          </p:grpSpPr>
          <p:grpSp>
            <p:nvGrpSpPr>
              <p:cNvPr id="51" name="Group 17">
                <a:extLst>
                  <a:ext uri="{FF2B5EF4-FFF2-40B4-BE49-F238E27FC236}">
                    <a16:creationId xmlns="" xmlns:a16="http://schemas.microsoft.com/office/drawing/2014/main" id="{3D168726-6D6B-4F48-8B08-1D875092A0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53" name="AutoShape 18">
                  <a:extLst>
                    <a:ext uri="{FF2B5EF4-FFF2-40B4-BE49-F238E27FC236}">
                      <a16:creationId xmlns="" xmlns:a16="http://schemas.microsoft.com/office/drawing/2014/main" id="{88C253E5-BB05-4E24-A0D9-B1F627198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AutoShape 19">
                  <a:extLst>
                    <a:ext uri="{FF2B5EF4-FFF2-40B4-BE49-F238E27FC236}">
                      <a16:creationId xmlns="" xmlns:a16="http://schemas.microsoft.com/office/drawing/2014/main" id="{039FEAEA-03D5-4EF5-8EA9-359C10DBB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AutoShape 20">
                  <a:extLst>
                    <a:ext uri="{FF2B5EF4-FFF2-40B4-BE49-F238E27FC236}">
                      <a16:creationId xmlns="" xmlns:a16="http://schemas.microsoft.com/office/drawing/2014/main" id="{34EC7B56-792A-48DC-A64D-CFD7C708F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2" name="AutoShape 21">
                <a:extLst>
                  <a:ext uri="{FF2B5EF4-FFF2-40B4-BE49-F238E27FC236}">
                    <a16:creationId xmlns="" xmlns:a16="http://schemas.microsoft.com/office/drawing/2014/main" id="{0ABF979B-6CB8-4BE1-B0D0-554257E7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FF4160F0-65AF-491B-BB62-C079F318F84F}"/>
              </a:ext>
            </a:extLst>
          </p:cNvPr>
          <p:cNvSpPr/>
          <p:nvPr/>
        </p:nvSpPr>
        <p:spPr>
          <a:xfrm>
            <a:off x="2735294" y="5449213"/>
            <a:ext cx="1138335" cy="10691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r"/>
            <a:r>
              <a:rPr lang="vi-VN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7D3747AB-7A60-4F22-A711-17CA69DBB979}"/>
              </a:ext>
            </a:extLst>
          </p:cNvPr>
          <p:cNvSpPr/>
          <p:nvPr/>
        </p:nvSpPr>
        <p:spPr>
          <a:xfrm>
            <a:off x="4697853" y="3360013"/>
            <a:ext cx="7347985" cy="1429739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 gồm 10 và 4</a:t>
            </a:r>
            <a:r>
              <a:rPr lang="vi-VN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324B482E-7ACE-4EEA-8210-D281E258EFC3}"/>
              </a:ext>
            </a:extLst>
          </p:cNvPr>
          <p:cNvSpPr/>
          <p:nvPr/>
        </p:nvSpPr>
        <p:spPr>
          <a:xfrm>
            <a:off x="4613749" y="4905717"/>
            <a:ext cx="7701291" cy="1429739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Gộp 10 và 4 được 14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2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405280" y="-72777"/>
            <a:ext cx="1164080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8444" y="3574945"/>
            <a:ext cx="5489823" cy="1499553"/>
          </a:xfrm>
          <a:prstGeom prst="rect">
            <a:avLst/>
          </a:prstGeom>
          <a:noFill/>
        </p:spPr>
        <p:txBody>
          <a:bodyPr wrap="square" lIns="123590" tIns="61796" rIns="123590" bIns="61796">
            <a:spAutoFit/>
          </a:bodyPr>
          <a:lstStyle/>
          <a:p>
            <a:pPr algn="ctr" defTabSz="1292376">
              <a:defRPr/>
            </a:pP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9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3948" y="3064235"/>
            <a:ext cx="5302405" cy="1479084"/>
          </a:xfrm>
          <a:prstGeom prst="rect">
            <a:avLst/>
          </a:prstGeom>
          <a:noFill/>
        </p:spPr>
        <p:txBody>
          <a:bodyPr wrap="none" lIns="123662" tIns="61830" rIns="123662" bIns="6183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7284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08715" y="4495825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25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24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25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3381615" y="3048006"/>
            <a:ext cx="2611031" cy="2049995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32" y="1452633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8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377101" y="5"/>
            <a:ext cx="2611031" cy="2049995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10+ 5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08715" y="4495825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25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24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25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870987" y="682469"/>
            <a:ext cx="2611031" cy="2049995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18- 8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33536" y="277981"/>
            <a:ext cx="2611031" cy="2049995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+ 6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9001713" y="277981"/>
            <a:ext cx="2611031" cy="2049995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10+ 8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29600" y="998171"/>
            <a:ext cx="8128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88000" y="5866433"/>
            <a:ext cx="8128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010400" y="-914400"/>
            <a:ext cx="8128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4704" y="7543800"/>
            <a:ext cx="8128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977"/>
            <a:ext cx="3437848" cy="25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8A4EA617-CF53-478E-A385-9CD74AC95399}"/>
              </a:ext>
            </a:extLst>
          </p:cNvPr>
          <p:cNvSpPr/>
          <p:nvPr/>
        </p:nvSpPr>
        <p:spPr>
          <a:xfrm>
            <a:off x="3837428" y="155170"/>
            <a:ext cx="456879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+ 4 = ?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EA14C4E-F9A4-4A2D-AE3D-74C160D893FE}"/>
              </a:ext>
            </a:extLst>
          </p:cNvPr>
          <p:cNvGrpSpPr/>
          <p:nvPr/>
        </p:nvGrpSpPr>
        <p:grpSpPr>
          <a:xfrm>
            <a:off x="3837428" y="1465438"/>
            <a:ext cx="613919" cy="4361281"/>
            <a:chOff x="971600" y="1023457"/>
            <a:chExt cx="613919" cy="4361281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xmlns="" id="{9B445A27-1261-4B4C-B3C0-C9D6D100F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:a16="http://schemas.microsoft.com/office/drawing/2014/main" xmlns="" id="{527F07AB-E5A9-4D41-923D-2F163FC11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:a16="http://schemas.microsoft.com/office/drawing/2014/main" xmlns="" id="{D73730AC-657D-4019-8EBC-3DC2B4725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:a16="http://schemas.microsoft.com/office/drawing/2014/main" xmlns="" id="{E216E7C2-0574-458F-A711-DE5D1A13B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F5E21199-8FE5-4E8C-9FB9-4525426321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:a16="http://schemas.microsoft.com/office/drawing/2014/main" xmlns="" id="{2C214032-61D7-43AC-A032-5AABCD5CC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:a16="http://schemas.microsoft.com/office/drawing/2014/main" xmlns="" id="{D72AA39F-2C67-4371-B0F3-F1B1CDE76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:a16="http://schemas.microsoft.com/office/drawing/2014/main" xmlns="" id="{4B2D3310-F9E2-4C98-BE70-EBB0EE98A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xmlns="" id="{C8F17BF8-BDC1-4940-85DF-7F7D7B9B53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:a16="http://schemas.microsoft.com/office/drawing/2014/main" xmlns="" id="{E4E02905-EFCC-43DF-AAD1-A33AE6DE9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:a16="http://schemas.microsoft.com/office/drawing/2014/main" xmlns="" id="{A4A1A574-A604-40A7-A974-27CEB9C8B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:a16="http://schemas.microsoft.com/office/drawing/2014/main" xmlns="" id="{229E11A5-85B3-4F61-80D7-FB9042ED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xmlns="" id="{CD99347A-8F81-486E-B2E4-331DE0361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:a16="http://schemas.microsoft.com/office/drawing/2014/main" xmlns="" id="{9BA5FA1A-BEA4-4FC5-8C38-A5CC23AF9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:a16="http://schemas.microsoft.com/office/drawing/2014/main" xmlns="" id="{72C765EA-F1EF-4162-84E7-1BF5A24BC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:a16="http://schemas.microsoft.com/office/drawing/2014/main" xmlns="" id="{8B712476-4859-4772-BF55-A761A73F8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xmlns="" id="{A177E146-CA33-4985-BE83-209A808D31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:a16="http://schemas.microsoft.com/office/drawing/2014/main" xmlns="" id="{1409DCBD-EF20-44B4-8CEC-F96DBE40B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:a16="http://schemas.microsoft.com/office/drawing/2014/main" xmlns="" id="{824DFD07-D1A7-4C4C-9231-35F02F7D2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:a16="http://schemas.microsoft.com/office/drawing/2014/main" xmlns="" id="{02B15C1D-F1D0-4EF7-A1E2-0D503847F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xmlns="" id="{EDF9B744-6180-484C-81F7-F51A55458B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:a16="http://schemas.microsoft.com/office/drawing/2014/main" xmlns="" id="{EB5DDA2E-D579-400C-BF00-F472E73B4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:a16="http://schemas.microsoft.com/office/drawing/2014/main" xmlns="" id="{3A03D334-BCC4-4E2E-9DB1-831F29D7E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:a16="http://schemas.microsoft.com/office/drawing/2014/main" xmlns="" id="{BA9CB515-6462-4A31-B445-5C47DCF3B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xmlns="" id="{9BE39E56-7032-42E8-98B8-AF25A5A218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xmlns="" id="{AAED34BB-BEBC-4B70-BDF0-DD39CE20F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:a16="http://schemas.microsoft.com/office/drawing/2014/main" xmlns="" id="{C3E00F95-DAD1-4DE0-8F1F-9CFAFFA88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:a16="http://schemas.microsoft.com/office/drawing/2014/main" xmlns="" id="{6556C865-E5BF-4CD4-A278-9261CF1AB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xmlns="" id="{EBBA2495-A1EE-482B-8F36-B574C0FCEC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:a16="http://schemas.microsoft.com/office/drawing/2014/main" xmlns="" id="{4B7F9CF9-5E82-414B-8139-5257D493E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:a16="http://schemas.microsoft.com/office/drawing/2014/main" xmlns="" id="{094E247D-BEF6-4315-84E9-CF5E20C5D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:a16="http://schemas.microsoft.com/office/drawing/2014/main" xmlns="" id="{25D36FDD-1268-47B4-B9A0-C2AEA3F9B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xmlns="" id="{369563A4-8C78-4C76-B633-B53E242C6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xmlns="" id="{B3CF4DDB-589D-4398-9CA3-32447EF9E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:a16="http://schemas.microsoft.com/office/drawing/2014/main" xmlns="" id="{5132B371-AC8B-4631-BE0B-1F7F059B1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:a16="http://schemas.microsoft.com/office/drawing/2014/main" xmlns="" id="{42F32F2D-D709-4B64-9DB8-BD16649CF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xmlns="" id="{ABB9F872-62F4-4710-9CA0-D66BFE6494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:a16="http://schemas.microsoft.com/office/drawing/2014/main" xmlns="" id="{C2A511CE-306F-4D28-AA2A-53AB699A3F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:a16="http://schemas.microsoft.com/office/drawing/2014/main" xmlns="" id="{536065BD-A9E0-4B66-8B3E-58B10A57D7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:a16="http://schemas.microsoft.com/office/drawing/2014/main" xmlns="" id="{4852C773-DDA9-4985-8F0B-355D231318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:a16="http://schemas.microsoft.com/office/drawing/2014/main" xmlns="" id="{C2FCBFBC-11CB-4D19-90B6-2196D02F39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:a16="http://schemas.microsoft.com/office/drawing/2014/main" xmlns="" id="{E725A6AA-36A7-4CFA-A359-87BEF9466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BF301027-D6C2-4033-AAED-75A3650008B4}"/>
              </a:ext>
            </a:extLst>
          </p:cNvPr>
          <p:cNvGrpSpPr/>
          <p:nvPr/>
        </p:nvGrpSpPr>
        <p:grpSpPr>
          <a:xfrm>
            <a:off x="5307822" y="3866304"/>
            <a:ext cx="2130500" cy="1971951"/>
            <a:chOff x="2001235" y="4750506"/>
            <a:chExt cx="2130500" cy="197195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D5710572-371D-4D9E-BB8A-A6402B74D3C6}"/>
                </a:ext>
              </a:extLst>
            </p:cNvPr>
            <p:cNvGrpSpPr/>
            <p:nvPr/>
          </p:nvGrpSpPr>
          <p:grpSpPr>
            <a:xfrm>
              <a:off x="2001235" y="4865897"/>
              <a:ext cx="605100" cy="1856559"/>
              <a:chOff x="7582556" y="3824834"/>
              <a:chExt cx="605100" cy="1856559"/>
            </a:xfrm>
          </p:grpSpPr>
          <p:grpSp>
            <p:nvGrpSpPr>
              <p:cNvPr id="47" name="Group 6">
                <a:extLst>
                  <a:ext uri="{FF2B5EF4-FFF2-40B4-BE49-F238E27FC236}">
                    <a16:creationId xmlns:a16="http://schemas.microsoft.com/office/drawing/2014/main" xmlns="" id="{FAC57494-BE13-49AD-896E-D27A84971C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5123444"/>
                <a:ext cx="605100" cy="557949"/>
                <a:chOff x="3360" y="1845"/>
                <a:chExt cx="2310" cy="2130"/>
              </a:xfrm>
            </p:grpSpPr>
            <p:sp>
              <p:nvSpPr>
                <p:cNvPr id="62" name="AutoShape 7">
                  <a:extLst>
                    <a:ext uri="{FF2B5EF4-FFF2-40B4-BE49-F238E27FC236}">
                      <a16:creationId xmlns:a16="http://schemas.microsoft.com/office/drawing/2014/main" xmlns="" id="{1E744B84-CA5E-41C5-ABED-FAEDE0082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AutoShape 8">
                  <a:extLst>
                    <a:ext uri="{FF2B5EF4-FFF2-40B4-BE49-F238E27FC236}">
                      <a16:creationId xmlns:a16="http://schemas.microsoft.com/office/drawing/2014/main" xmlns="" id="{D34B286C-2E27-4087-B6D3-6ED4ED4D82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AutoShape 9">
                  <a:extLst>
                    <a:ext uri="{FF2B5EF4-FFF2-40B4-BE49-F238E27FC236}">
                      <a16:creationId xmlns:a16="http://schemas.microsoft.com/office/drawing/2014/main" xmlns="" id="{BA8D64CF-0CB0-47A4-91A9-025236479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8" name="Group 6">
                <a:extLst>
                  <a:ext uri="{FF2B5EF4-FFF2-40B4-BE49-F238E27FC236}">
                    <a16:creationId xmlns:a16="http://schemas.microsoft.com/office/drawing/2014/main" xmlns="" id="{F1CB9C37-182D-4A4A-AA8A-266525F218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710875"/>
                <a:ext cx="605100" cy="557949"/>
                <a:chOff x="3360" y="1845"/>
                <a:chExt cx="2310" cy="2130"/>
              </a:xfrm>
            </p:grpSpPr>
            <p:sp>
              <p:nvSpPr>
                <p:cNvPr id="59" name="AutoShape 7">
                  <a:extLst>
                    <a:ext uri="{FF2B5EF4-FFF2-40B4-BE49-F238E27FC236}">
                      <a16:creationId xmlns:a16="http://schemas.microsoft.com/office/drawing/2014/main" xmlns="" id="{E0A0193B-F510-4B07-8519-AAB7E277EA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AutoShape 8">
                  <a:extLst>
                    <a:ext uri="{FF2B5EF4-FFF2-40B4-BE49-F238E27FC236}">
                      <a16:creationId xmlns:a16="http://schemas.microsoft.com/office/drawing/2014/main" xmlns="" id="{51A67C3A-EE9D-463D-8246-623BFA310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AutoShape 9">
                  <a:extLst>
                    <a:ext uri="{FF2B5EF4-FFF2-40B4-BE49-F238E27FC236}">
                      <a16:creationId xmlns:a16="http://schemas.microsoft.com/office/drawing/2014/main" xmlns="" id="{1EB321B3-2F05-4AFD-9B12-CB0F8A994C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6">
                <a:extLst>
                  <a:ext uri="{FF2B5EF4-FFF2-40B4-BE49-F238E27FC236}">
                    <a16:creationId xmlns:a16="http://schemas.microsoft.com/office/drawing/2014/main" xmlns="" id="{F77916E3-3200-4B4D-A21E-5B904264C9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292413"/>
                <a:ext cx="605100" cy="557949"/>
                <a:chOff x="3360" y="1845"/>
                <a:chExt cx="2310" cy="2130"/>
              </a:xfrm>
            </p:grpSpPr>
            <p:sp>
              <p:nvSpPr>
                <p:cNvPr id="56" name="AutoShape 7">
                  <a:extLst>
                    <a:ext uri="{FF2B5EF4-FFF2-40B4-BE49-F238E27FC236}">
                      <a16:creationId xmlns:a16="http://schemas.microsoft.com/office/drawing/2014/main" xmlns="" id="{CF576CEB-BCC2-43C3-957A-2372DF78B4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AutoShape 8">
                  <a:extLst>
                    <a:ext uri="{FF2B5EF4-FFF2-40B4-BE49-F238E27FC236}">
                      <a16:creationId xmlns:a16="http://schemas.microsoft.com/office/drawing/2014/main" xmlns="" id="{D54C018D-3683-46AB-9109-0CAF8FAC3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AutoShape 9">
                  <a:extLst>
                    <a:ext uri="{FF2B5EF4-FFF2-40B4-BE49-F238E27FC236}">
                      <a16:creationId xmlns:a16="http://schemas.microsoft.com/office/drawing/2014/main" xmlns="" id="{08164DF1-0241-4487-819B-2EF4AC256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16">
                <a:extLst>
                  <a:ext uri="{FF2B5EF4-FFF2-40B4-BE49-F238E27FC236}">
                    <a16:creationId xmlns:a16="http://schemas.microsoft.com/office/drawing/2014/main" xmlns="" id="{3004C5A7-0236-4A5D-9E51-7094D4F910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3824834"/>
                <a:ext cx="605100" cy="595277"/>
                <a:chOff x="3360" y="1572"/>
                <a:chExt cx="2310" cy="2403"/>
              </a:xfrm>
            </p:grpSpPr>
            <p:grpSp>
              <p:nvGrpSpPr>
                <p:cNvPr id="51" name="Group 17">
                  <a:extLst>
                    <a:ext uri="{FF2B5EF4-FFF2-40B4-BE49-F238E27FC236}">
                      <a16:creationId xmlns:a16="http://schemas.microsoft.com/office/drawing/2014/main" xmlns="" id="{8E657B12-F3A2-4CF1-81F3-EEA73090DD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1845"/>
                  <a:ext cx="2310" cy="2130"/>
                  <a:chOff x="3360" y="1845"/>
                  <a:chExt cx="2310" cy="2130"/>
                </a:xfrm>
              </p:grpSpPr>
              <p:sp>
                <p:nvSpPr>
                  <p:cNvPr id="53" name="AutoShape 18">
                    <a:extLst>
                      <a:ext uri="{FF2B5EF4-FFF2-40B4-BE49-F238E27FC236}">
                        <a16:creationId xmlns:a16="http://schemas.microsoft.com/office/drawing/2014/main" xmlns="" id="{DA56B5C3-3711-47A9-A52D-CD790C4F02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60" y="1845"/>
                    <a:ext cx="2310" cy="213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C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AutoShape 19">
                    <a:extLst>
                      <a:ext uri="{FF2B5EF4-FFF2-40B4-BE49-F238E27FC236}">
                        <a16:creationId xmlns:a16="http://schemas.microsoft.com/office/drawing/2014/main" xmlns="" id="{DCAAD110-116A-4F7A-8866-1B37F6EDA9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5" y="2835"/>
                    <a:ext cx="73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AutoShape 20">
                    <a:extLst>
                      <a:ext uri="{FF2B5EF4-FFF2-40B4-BE49-F238E27FC236}">
                        <a16:creationId xmlns:a16="http://schemas.microsoft.com/office/drawing/2014/main" xmlns="" id="{0B71017D-D822-4963-A400-DCEEB00698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625"/>
                    <a:ext cx="34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AutoShape 21">
                  <a:extLst>
                    <a:ext uri="{FF2B5EF4-FFF2-40B4-BE49-F238E27FC236}">
                      <a16:creationId xmlns:a16="http://schemas.microsoft.com/office/drawing/2014/main" xmlns="" id="{53A1DA70-6B59-40F7-A788-3ACD8E561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2" y="1572"/>
                  <a:ext cx="1170" cy="720"/>
                </a:xfrm>
                <a:prstGeom prst="can">
                  <a:avLst>
                    <a:gd name="adj" fmla="val 25000"/>
                  </a:avLst>
                </a:prstGeom>
                <a:solidFill>
                  <a:srgbClr val="B63C79"/>
                </a:solidFill>
                <a:ln w="9525" cap="rnd">
                  <a:solidFill>
                    <a:srgbClr val="943634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8EA60409-F081-4BA8-9CA6-566C1CB14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628" y="4750506"/>
              <a:ext cx="1486107" cy="1971950"/>
            </a:xfrm>
            <a:prstGeom prst="rect">
              <a:avLst/>
            </a:prstGeom>
          </p:spPr>
        </p:pic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AD1E5EFB-01EE-4693-9974-F2367523C44F}"/>
              </a:ext>
            </a:extLst>
          </p:cNvPr>
          <p:cNvSpPr/>
          <p:nvPr/>
        </p:nvSpPr>
        <p:spPr>
          <a:xfrm>
            <a:off x="3814292" y="5881536"/>
            <a:ext cx="509244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+ 4 = 14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05651 -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>
            <a:extLst>
              <a:ext uri="{FF2B5EF4-FFF2-40B4-BE49-F238E27FC236}">
                <a16:creationId xmlns:a16="http://schemas.microsoft.com/office/drawing/2014/main" xmlns="" id="{A48D4595-F318-48BB-ABC5-9E477E17C752}"/>
              </a:ext>
            </a:extLst>
          </p:cNvPr>
          <p:cNvSpPr/>
          <p:nvPr/>
        </p:nvSpPr>
        <p:spPr>
          <a:xfrm>
            <a:off x="3494479" y="1658"/>
            <a:ext cx="456879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 – 4 = ?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C3D41C6C-2E76-4F80-911B-2F74444BA275}"/>
              </a:ext>
            </a:extLst>
          </p:cNvPr>
          <p:cNvGrpSpPr/>
          <p:nvPr/>
        </p:nvGrpSpPr>
        <p:grpSpPr>
          <a:xfrm>
            <a:off x="3300996" y="1294739"/>
            <a:ext cx="613919" cy="4361281"/>
            <a:chOff x="971600" y="1023457"/>
            <a:chExt cx="613919" cy="4361281"/>
          </a:xfrm>
        </p:grpSpPr>
        <p:grpSp>
          <p:nvGrpSpPr>
            <p:cNvPr id="71" name="Group 2">
              <a:extLst>
                <a:ext uri="{FF2B5EF4-FFF2-40B4-BE49-F238E27FC236}">
                  <a16:creationId xmlns:a16="http://schemas.microsoft.com/office/drawing/2014/main" xmlns="" id="{9C84B579-B837-42BE-83DA-3F4D2EC16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110" name="AutoShape 3">
                <a:extLst>
                  <a:ext uri="{FF2B5EF4-FFF2-40B4-BE49-F238E27FC236}">
                    <a16:creationId xmlns:a16="http://schemas.microsoft.com/office/drawing/2014/main" xmlns="" id="{2698CA97-5DCF-4640-A251-C03B90BE8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AutoShape 4">
                <a:extLst>
                  <a:ext uri="{FF2B5EF4-FFF2-40B4-BE49-F238E27FC236}">
                    <a16:creationId xmlns:a16="http://schemas.microsoft.com/office/drawing/2014/main" xmlns="" id="{96292952-A1CE-4885-8412-9991B592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AutoShape 5">
                <a:extLst>
                  <a:ext uri="{FF2B5EF4-FFF2-40B4-BE49-F238E27FC236}">
                    <a16:creationId xmlns:a16="http://schemas.microsoft.com/office/drawing/2014/main" xmlns="" id="{111B610A-B4D5-4A1B-A1F6-82C59802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2">
              <a:extLst>
                <a:ext uri="{FF2B5EF4-FFF2-40B4-BE49-F238E27FC236}">
                  <a16:creationId xmlns:a16="http://schemas.microsoft.com/office/drawing/2014/main" xmlns="" id="{16044A8E-A6E9-43AE-A666-F74FAD728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107" name="AutoShape 3">
                <a:extLst>
                  <a:ext uri="{FF2B5EF4-FFF2-40B4-BE49-F238E27FC236}">
                    <a16:creationId xmlns:a16="http://schemas.microsoft.com/office/drawing/2014/main" xmlns="" id="{DABEC22D-ED2F-4FDA-88B0-5CE37F6B3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AutoShape 4">
                <a:extLst>
                  <a:ext uri="{FF2B5EF4-FFF2-40B4-BE49-F238E27FC236}">
                    <a16:creationId xmlns:a16="http://schemas.microsoft.com/office/drawing/2014/main" xmlns="" id="{6358DF18-5C72-42A0-89E3-F50A2690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AutoShape 5">
                <a:extLst>
                  <a:ext uri="{FF2B5EF4-FFF2-40B4-BE49-F238E27FC236}">
                    <a16:creationId xmlns:a16="http://schemas.microsoft.com/office/drawing/2014/main" xmlns="" id="{B41283D1-FF65-42A4-878A-1543B49B4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2">
              <a:extLst>
                <a:ext uri="{FF2B5EF4-FFF2-40B4-BE49-F238E27FC236}">
                  <a16:creationId xmlns:a16="http://schemas.microsoft.com/office/drawing/2014/main" xmlns="" id="{F62DFB37-1A02-41D7-AC5D-A3DB4BD0D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104" name="AutoShape 3">
                <a:extLst>
                  <a:ext uri="{FF2B5EF4-FFF2-40B4-BE49-F238E27FC236}">
                    <a16:creationId xmlns:a16="http://schemas.microsoft.com/office/drawing/2014/main" xmlns="" id="{8E275F26-15A9-4E28-9053-0C0FB958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AutoShape 4">
                <a:extLst>
                  <a:ext uri="{FF2B5EF4-FFF2-40B4-BE49-F238E27FC236}">
                    <a16:creationId xmlns:a16="http://schemas.microsoft.com/office/drawing/2014/main" xmlns="" id="{42B55125-E081-49AB-B41D-D8982B008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AutoShape 5">
                <a:extLst>
                  <a:ext uri="{FF2B5EF4-FFF2-40B4-BE49-F238E27FC236}">
                    <a16:creationId xmlns:a16="http://schemas.microsoft.com/office/drawing/2014/main" xmlns="" id="{808CBDC5-EF6B-453C-B3F1-D509C2F83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2">
              <a:extLst>
                <a:ext uri="{FF2B5EF4-FFF2-40B4-BE49-F238E27FC236}">
                  <a16:creationId xmlns:a16="http://schemas.microsoft.com/office/drawing/2014/main" xmlns="" id="{20B8459A-6EBB-42FE-B6EB-D2A165F30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101" name="AutoShape 3">
                <a:extLst>
                  <a:ext uri="{FF2B5EF4-FFF2-40B4-BE49-F238E27FC236}">
                    <a16:creationId xmlns:a16="http://schemas.microsoft.com/office/drawing/2014/main" xmlns="" id="{B51FEE47-3847-455B-A4A3-440E6D0E4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AutoShape 4">
                <a:extLst>
                  <a:ext uri="{FF2B5EF4-FFF2-40B4-BE49-F238E27FC236}">
                    <a16:creationId xmlns:a16="http://schemas.microsoft.com/office/drawing/2014/main" xmlns="" id="{BE3250E0-7C5E-49FF-98BB-9C411FD3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AutoShape 5">
                <a:extLst>
                  <a:ext uri="{FF2B5EF4-FFF2-40B4-BE49-F238E27FC236}">
                    <a16:creationId xmlns:a16="http://schemas.microsoft.com/office/drawing/2014/main" xmlns="" id="{9E1FCBAE-C5AE-4EDD-AFEF-B5028C95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2">
              <a:extLst>
                <a:ext uri="{FF2B5EF4-FFF2-40B4-BE49-F238E27FC236}">
                  <a16:creationId xmlns:a16="http://schemas.microsoft.com/office/drawing/2014/main" xmlns="" id="{EB4B8398-3DD2-48CA-ABCD-AE03B00C9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98" name="AutoShape 3">
                <a:extLst>
                  <a:ext uri="{FF2B5EF4-FFF2-40B4-BE49-F238E27FC236}">
                    <a16:creationId xmlns:a16="http://schemas.microsoft.com/office/drawing/2014/main" xmlns="" id="{B33331B0-7044-49F7-A988-2FBFE8F2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AutoShape 4">
                <a:extLst>
                  <a:ext uri="{FF2B5EF4-FFF2-40B4-BE49-F238E27FC236}">
                    <a16:creationId xmlns:a16="http://schemas.microsoft.com/office/drawing/2014/main" xmlns="" id="{D74BE344-8DA5-4B08-AC53-B5A867F02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AutoShape 5">
                <a:extLst>
                  <a:ext uri="{FF2B5EF4-FFF2-40B4-BE49-F238E27FC236}">
                    <a16:creationId xmlns:a16="http://schemas.microsoft.com/office/drawing/2014/main" xmlns="" id="{5D3AD461-219B-48B9-8603-3A304034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2">
              <a:extLst>
                <a:ext uri="{FF2B5EF4-FFF2-40B4-BE49-F238E27FC236}">
                  <a16:creationId xmlns:a16="http://schemas.microsoft.com/office/drawing/2014/main" xmlns="" id="{D30EEDDA-16E1-47C8-B8FF-629A020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95" name="AutoShape 3">
                <a:extLst>
                  <a:ext uri="{FF2B5EF4-FFF2-40B4-BE49-F238E27FC236}">
                    <a16:creationId xmlns:a16="http://schemas.microsoft.com/office/drawing/2014/main" xmlns="" id="{A9B88426-14A9-4A7F-932A-B14564C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AutoShape 4">
                <a:extLst>
                  <a:ext uri="{FF2B5EF4-FFF2-40B4-BE49-F238E27FC236}">
                    <a16:creationId xmlns:a16="http://schemas.microsoft.com/office/drawing/2014/main" xmlns="" id="{073FDD2E-6164-4FE7-9369-7E3651A1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AutoShape 5">
                <a:extLst>
                  <a:ext uri="{FF2B5EF4-FFF2-40B4-BE49-F238E27FC236}">
                    <a16:creationId xmlns:a16="http://schemas.microsoft.com/office/drawing/2014/main" xmlns="" id="{18C78283-D89D-4B94-B340-5FD03EB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2">
              <a:extLst>
                <a:ext uri="{FF2B5EF4-FFF2-40B4-BE49-F238E27FC236}">
                  <a16:creationId xmlns:a16="http://schemas.microsoft.com/office/drawing/2014/main" xmlns="" id="{8523C622-B9ED-44BC-AD36-46308FB78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92" name="AutoShape 3">
                <a:extLst>
                  <a:ext uri="{FF2B5EF4-FFF2-40B4-BE49-F238E27FC236}">
                    <a16:creationId xmlns:a16="http://schemas.microsoft.com/office/drawing/2014/main" xmlns="" id="{A01F7426-5BC7-4D0B-925B-F35692BCB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AutoShape 4">
                <a:extLst>
                  <a:ext uri="{FF2B5EF4-FFF2-40B4-BE49-F238E27FC236}">
                    <a16:creationId xmlns:a16="http://schemas.microsoft.com/office/drawing/2014/main" xmlns="" id="{B7A0E167-B50C-455E-86CD-EC459A33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AutoShape 5">
                <a:extLst>
                  <a:ext uri="{FF2B5EF4-FFF2-40B4-BE49-F238E27FC236}">
                    <a16:creationId xmlns:a16="http://schemas.microsoft.com/office/drawing/2014/main" xmlns="" id="{968AD236-229B-48F3-B197-AF5A92E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2">
              <a:extLst>
                <a:ext uri="{FF2B5EF4-FFF2-40B4-BE49-F238E27FC236}">
                  <a16:creationId xmlns:a16="http://schemas.microsoft.com/office/drawing/2014/main" xmlns="" id="{EA00886C-A11B-40ED-9C04-7750E871A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89" name="AutoShape 3">
                <a:extLst>
                  <a:ext uri="{FF2B5EF4-FFF2-40B4-BE49-F238E27FC236}">
                    <a16:creationId xmlns:a16="http://schemas.microsoft.com/office/drawing/2014/main" xmlns="" id="{C52CBD38-FF80-44C8-8616-188C49047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AutoShape 4">
                <a:extLst>
                  <a:ext uri="{FF2B5EF4-FFF2-40B4-BE49-F238E27FC236}">
                    <a16:creationId xmlns:a16="http://schemas.microsoft.com/office/drawing/2014/main" xmlns="" id="{1A45DD01-62AC-458D-B977-4ACE18977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AutoShape 5">
                <a:extLst>
                  <a:ext uri="{FF2B5EF4-FFF2-40B4-BE49-F238E27FC236}">
                    <a16:creationId xmlns:a16="http://schemas.microsoft.com/office/drawing/2014/main" xmlns="" id="{A9452999-AB86-4BBC-9131-3A98FA17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2">
              <a:extLst>
                <a:ext uri="{FF2B5EF4-FFF2-40B4-BE49-F238E27FC236}">
                  <a16:creationId xmlns:a16="http://schemas.microsoft.com/office/drawing/2014/main" xmlns="" id="{E19E4701-B13B-4267-86E1-311007406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86" name="AutoShape 3">
                <a:extLst>
                  <a:ext uri="{FF2B5EF4-FFF2-40B4-BE49-F238E27FC236}">
                    <a16:creationId xmlns:a16="http://schemas.microsoft.com/office/drawing/2014/main" xmlns="" id="{E8A70662-4389-479D-BD73-F24A195D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AutoShape 4">
                <a:extLst>
                  <a:ext uri="{FF2B5EF4-FFF2-40B4-BE49-F238E27FC236}">
                    <a16:creationId xmlns:a16="http://schemas.microsoft.com/office/drawing/2014/main" xmlns="" id="{4B341474-A063-47CB-885A-34AD89B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AutoShape 5">
                <a:extLst>
                  <a:ext uri="{FF2B5EF4-FFF2-40B4-BE49-F238E27FC236}">
                    <a16:creationId xmlns:a16="http://schemas.microsoft.com/office/drawing/2014/main" xmlns="" id="{A9A67D83-FE56-4C5E-B73D-87F72FC7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10">
              <a:extLst>
                <a:ext uri="{FF2B5EF4-FFF2-40B4-BE49-F238E27FC236}">
                  <a16:creationId xmlns:a16="http://schemas.microsoft.com/office/drawing/2014/main" xmlns="" id="{8590717F-49FB-4460-BBC8-5E73C1669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81" name="Group 11">
                <a:extLst>
                  <a:ext uri="{FF2B5EF4-FFF2-40B4-BE49-F238E27FC236}">
                    <a16:creationId xmlns:a16="http://schemas.microsoft.com/office/drawing/2014/main" xmlns="" id="{E96EFF57-E51C-46DB-9386-E8A4C9C1B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83" name="AutoShape 12">
                  <a:extLst>
                    <a:ext uri="{FF2B5EF4-FFF2-40B4-BE49-F238E27FC236}">
                      <a16:creationId xmlns:a16="http://schemas.microsoft.com/office/drawing/2014/main" xmlns="" id="{94675798-6B72-4641-958E-81F14CC56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AutoShape 13">
                  <a:extLst>
                    <a:ext uri="{FF2B5EF4-FFF2-40B4-BE49-F238E27FC236}">
                      <a16:creationId xmlns:a16="http://schemas.microsoft.com/office/drawing/2014/main" xmlns="" id="{2E4538AC-14D9-4EC7-8F50-ACB237D8C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AutoShape 14">
                  <a:extLst>
                    <a:ext uri="{FF2B5EF4-FFF2-40B4-BE49-F238E27FC236}">
                      <a16:creationId xmlns:a16="http://schemas.microsoft.com/office/drawing/2014/main" xmlns="" id="{C8FC64E2-2F49-47C6-8545-145D32EEE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2" name="AutoShape 15">
                <a:extLst>
                  <a:ext uri="{FF2B5EF4-FFF2-40B4-BE49-F238E27FC236}">
                    <a16:creationId xmlns:a16="http://schemas.microsoft.com/office/drawing/2014/main" xmlns="" id="{F8DC525B-6FF2-44F9-8B73-8062ABD4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xmlns="" id="{19DDCF4A-773C-45CC-82D1-F8FA05E07587}"/>
              </a:ext>
            </a:extLst>
          </p:cNvPr>
          <p:cNvGrpSpPr/>
          <p:nvPr/>
        </p:nvGrpSpPr>
        <p:grpSpPr>
          <a:xfrm>
            <a:off x="4143797" y="3857067"/>
            <a:ext cx="1655279" cy="2070821"/>
            <a:chOff x="7253854" y="3990962"/>
            <a:chExt cx="1655279" cy="2070821"/>
          </a:xfrm>
        </p:grpSpPr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xmlns="" id="{3AFCB98D-1C39-4C77-90CA-5FB3AC2A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3854" y="4070780"/>
              <a:ext cx="1095528" cy="1991003"/>
            </a:xfrm>
            <a:prstGeom prst="rect">
              <a:avLst/>
            </a:prstGeom>
          </p:spPr>
        </p:pic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B9553C85-31D9-4B28-BB13-D22EF11EB829}"/>
                </a:ext>
              </a:extLst>
            </p:cNvPr>
            <p:cNvGrpSpPr/>
            <p:nvPr/>
          </p:nvGrpSpPr>
          <p:grpSpPr>
            <a:xfrm>
              <a:off x="8304033" y="3990962"/>
              <a:ext cx="605100" cy="1856559"/>
              <a:chOff x="7582556" y="3824834"/>
              <a:chExt cx="605100" cy="1856559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:a16="http://schemas.microsoft.com/office/drawing/2014/main" xmlns="" id="{03FAA92A-CB7D-45C0-A2A7-2CC9C69D49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5123444"/>
                <a:ext cx="605100" cy="557949"/>
                <a:chOff x="3360" y="1845"/>
                <a:chExt cx="2310" cy="2130"/>
              </a:xfrm>
            </p:grpSpPr>
            <p:sp>
              <p:nvSpPr>
                <p:cNvPr id="129" name="AutoShape 7">
                  <a:extLst>
                    <a:ext uri="{FF2B5EF4-FFF2-40B4-BE49-F238E27FC236}">
                      <a16:creationId xmlns:a16="http://schemas.microsoft.com/office/drawing/2014/main" xmlns="" id="{9C8B013A-E84F-46E0-AFD7-276EF3A5A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AutoShape 8">
                  <a:extLst>
                    <a:ext uri="{FF2B5EF4-FFF2-40B4-BE49-F238E27FC236}">
                      <a16:creationId xmlns:a16="http://schemas.microsoft.com/office/drawing/2014/main" xmlns="" id="{852648A9-9F44-4471-BE24-2027F0A75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AutoShape 9">
                  <a:extLst>
                    <a:ext uri="{FF2B5EF4-FFF2-40B4-BE49-F238E27FC236}">
                      <a16:creationId xmlns:a16="http://schemas.microsoft.com/office/drawing/2014/main" xmlns="" id="{A666EC46-8F4E-491C-A766-2D94AEF27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5" name="Group 6">
                <a:extLst>
                  <a:ext uri="{FF2B5EF4-FFF2-40B4-BE49-F238E27FC236}">
                    <a16:creationId xmlns:a16="http://schemas.microsoft.com/office/drawing/2014/main" xmlns="" id="{E808E0DE-C670-4959-84DA-7EEDA97E8C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710875"/>
                <a:ext cx="605100" cy="557949"/>
                <a:chOff x="3360" y="1845"/>
                <a:chExt cx="2310" cy="2130"/>
              </a:xfrm>
            </p:grpSpPr>
            <p:sp>
              <p:nvSpPr>
                <p:cNvPr id="126" name="AutoShape 7">
                  <a:extLst>
                    <a:ext uri="{FF2B5EF4-FFF2-40B4-BE49-F238E27FC236}">
                      <a16:creationId xmlns:a16="http://schemas.microsoft.com/office/drawing/2014/main" xmlns="" id="{7093945F-2516-4C08-824B-7B78C79D6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AutoShape 8">
                  <a:extLst>
                    <a:ext uri="{FF2B5EF4-FFF2-40B4-BE49-F238E27FC236}">
                      <a16:creationId xmlns:a16="http://schemas.microsoft.com/office/drawing/2014/main" xmlns="" id="{D00F000B-162D-4812-A5A3-CD0BA6F414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AutoShape 9">
                  <a:extLst>
                    <a:ext uri="{FF2B5EF4-FFF2-40B4-BE49-F238E27FC236}">
                      <a16:creationId xmlns:a16="http://schemas.microsoft.com/office/drawing/2014/main" xmlns="" id="{DF9D751F-1F0A-4952-995F-1BA0A3290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" name="Group 6">
                <a:extLst>
                  <a:ext uri="{FF2B5EF4-FFF2-40B4-BE49-F238E27FC236}">
                    <a16:creationId xmlns:a16="http://schemas.microsoft.com/office/drawing/2014/main" xmlns="" id="{F586F4C9-EC78-4288-8775-205856CAD4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4292413"/>
                <a:ext cx="605100" cy="557949"/>
                <a:chOff x="3360" y="1845"/>
                <a:chExt cx="2310" cy="2130"/>
              </a:xfrm>
            </p:grpSpPr>
            <p:sp>
              <p:nvSpPr>
                <p:cNvPr id="123" name="AutoShape 7">
                  <a:extLst>
                    <a:ext uri="{FF2B5EF4-FFF2-40B4-BE49-F238E27FC236}">
                      <a16:creationId xmlns:a16="http://schemas.microsoft.com/office/drawing/2014/main" xmlns="" id="{48E05081-E6BD-43F2-8D4D-001CC8287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AutoShape 8">
                  <a:extLst>
                    <a:ext uri="{FF2B5EF4-FFF2-40B4-BE49-F238E27FC236}">
                      <a16:creationId xmlns:a16="http://schemas.microsoft.com/office/drawing/2014/main" xmlns="" id="{6DC42873-02F1-4DBA-A31D-CB12422AC6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AutoShape 9">
                  <a:extLst>
                    <a:ext uri="{FF2B5EF4-FFF2-40B4-BE49-F238E27FC236}">
                      <a16:creationId xmlns:a16="http://schemas.microsoft.com/office/drawing/2014/main" xmlns="" id="{0569145D-FC98-4573-A28F-0DFF180D7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" name="Group 16">
                <a:extLst>
                  <a:ext uri="{FF2B5EF4-FFF2-40B4-BE49-F238E27FC236}">
                    <a16:creationId xmlns:a16="http://schemas.microsoft.com/office/drawing/2014/main" xmlns="" id="{EE2A842D-8131-4744-9BF4-299EF41BAC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556" y="3824834"/>
                <a:ext cx="605100" cy="595277"/>
                <a:chOff x="3360" y="1572"/>
                <a:chExt cx="2310" cy="2403"/>
              </a:xfrm>
            </p:grpSpPr>
            <p:grpSp>
              <p:nvGrpSpPr>
                <p:cNvPr id="118" name="Group 17">
                  <a:extLst>
                    <a:ext uri="{FF2B5EF4-FFF2-40B4-BE49-F238E27FC236}">
                      <a16:creationId xmlns:a16="http://schemas.microsoft.com/office/drawing/2014/main" xmlns="" id="{A0C2B341-C619-4E6F-BD5E-9A37ED693E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1845"/>
                  <a:ext cx="2310" cy="2130"/>
                  <a:chOff x="3360" y="1845"/>
                  <a:chExt cx="2310" cy="2130"/>
                </a:xfrm>
              </p:grpSpPr>
              <p:sp>
                <p:nvSpPr>
                  <p:cNvPr id="120" name="AutoShape 18">
                    <a:extLst>
                      <a:ext uri="{FF2B5EF4-FFF2-40B4-BE49-F238E27FC236}">
                        <a16:creationId xmlns:a16="http://schemas.microsoft.com/office/drawing/2014/main" xmlns="" id="{E04B3EF1-187F-4FDC-8183-442CF6609A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60" y="1845"/>
                    <a:ext cx="2310" cy="213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C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1" name="AutoShape 19">
                    <a:extLst>
                      <a:ext uri="{FF2B5EF4-FFF2-40B4-BE49-F238E27FC236}">
                        <a16:creationId xmlns:a16="http://schemas.microsoft.com/office/drawing/2014/main" xmlns="" id="{99632F2A-422C-4362-9B1E-AEECE97D5A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5" y="2835"/>
                    <a:ext cx="73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2" name="AutoShape 20">
                    <a:extLst>
                      <a:ext uri="{FF2B5EF4-FFF2-40B4-BE49-F238E27FC236}">
                        <a16:creationId xmlns:a16="http://schemas.microsoft.com/office/drawing/2014/main" xmlns="" id="{F59CA6D7-E61F-424F-9367-902B478D7F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625"/>
                    <a:ext cx="34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19" name="AutoShape 21">
                  <a:extLst>
                    <a:ext uri="{FF2B5EF4-FFF2-40B4-BE49-F238E27FC236}">
                      <a16:creationId xmlns:a16="http://schemas.microsoft.com/office/drawing/2014/main" xmlns="" id="{2CBE575E-57DD-44EB-A771-C857E30BA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2" y="1572"/>
                  <a:ext cx="1170" cy="720"/>
                </a:xfrm>
                <a:prstGeom prst="can">
                  <a:avLst>
                    <a:gd name="adj" fmla="val 25000"/>
                  </a:avLst>
                </a:prstGeom>
                <a:solidFill>
                  <a:srgbClr val="B63C79"/>
                </a:solidFill>
                <a:ln w="9525" cap="rnd">
                  <a:solidFill>
                    <a:srgbClr val="943634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533A4D4B-5A0F-4C1B-B231-E9B3792E252F}"/>
              </a:ext>
            </a:extLst>
          </p:cNvPr>
          <p:cNvSpPr/>
          <p:nvPr/>
        </p:nvSpPr>
        <p:spPr>
          <a:xfrm>
            <a:off x="3360655" y="5788812"/>
            <a:ext cx="4925601" cy="972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 – 4 = 10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6797 0.0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382DD9D-7035-47C5-B0FD-BAC44A6E4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0" y="156411"/>
            <a:ext cx="4753639" cy="636358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886A1BD-613E-4735-94E9-E2EBFF8A8517}"/>
              </a:ext>
            </a:extLst>
          </p:cNvPr>
          <p:cNvSpPr/>
          <p:nvPr/>
        </p:nvSpPr>
        <p:spPr>
          <a:xfrm>
            <a:off x="5126172" y="565492"/>
            <a:ext cx="4162927" cy="2129589"/>
          </a:xfrm>
          <a:prstGeom prst="roundRect">
            <a:avLst/>
          </a:prstGeom>
          <a:solidFill>
            <a:srgbClr val="D5E286"/>
          </a:solidFill>
          <a:ln>
            <a:solidFill>
              <a:srgbClr val="49A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+ 7 = 17</a:t>
            </a:r>
          </a:p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17 – 7 = 10</a:t>
            </a:r>
            <a:endParaRPr lang="en-US" sz="55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28EF98-DE33-4781-B16E-910BB016CCAC}"/>
              </a:ext>
            </a:extLst>
          </p:cNvPr>
          <p:cNvSpPr/>
          <p:nvPr/>
        </p:nvSpPr>
        <p:spPr>
          <a:xfrm>
            <a:off x="8219975" y="750791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F58FF0-26CB-4DF8-B9B0-A86E90BE73A5}"/>
              </a:ext>
            </a:extLst>
          </p:cNvPr>
          <p:cNvSpPr/>
          <p:nvPr/>
        </p:nvSpPr>
        <p:spPr>
          <a:xfrm>
            <a:off x="5126172" y="3672848"/>
            <a:ext cx="4162927" cy="2129589"/>
          </a:xfrm>
          <a:prstGeom prst="roundRect">
            <a:avLst/>
          </a:prstGeom>
          <a:solidFill>
            <a:srgbClr val="D5E286"/>
          </a:solidFill>
          <a:ln>
            <a:solidFill>
              <a:srgbClr val="49A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10 + 5 = 15</a:t>
            </a:r>
          </a:p>
          <a:p>
            <a:pPr algn="ctr"/>
            <a:r>
              <a:rPr lang="vi-VN" sz="55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15 – 5 = 10</a:t>
            </a:r>
            <a:endParaRPr lang="en-US" sz="55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F634CB-F8CA-4F42-A8CA-B3188E4E1B89}"/>
              </a:ext>
            </a:extLst>
          </p:cNvPr>
          <p:cNvSpPr/>
          <p:nvPr/>
        </p:nvSpPr>
        <p:spPr>
          <a:xfrm>
            <a:off x="8219975" y="3890629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F3EC86B-7CE2-4CC2-BFB4-B732E3D8B38F}"/>
              </a:ext>
            </a:extLst>
          </p:cNvPr>
          <p:cNvSpPr/>
          <p:nvPr/>
        </p:nvSpPr>
        <p:spPr>
          <a:xfrm>
            <a:off x="8219975" y="4868397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F01D69-7B50-4EE9-8D24-9CC00737AD0B}"/>
              </a:ext>
            </a:extLst>
          </p:cNvPr>
          <p:cNvSpPr/>
          <p:nvPr/>
        </p:nvSpPr>
        <p:spPr>
          <a:xfrm>
            <a:off x="8239227" y="1763849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83086851-B121-4747-BAB9-231323E745BD}"/>
              </a:ext>
            </a:extLst>
          </p:cNvPr>
          <p:cNvSpPr/>
          <p:nvPr/>
        </p:nvSpPr>
        <p:spPr>
          <a:xfrm>
            <a:off x="336902" y="269527"/>
            <a:ext cx="847023" cy="8373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>
                <a:latin typeface="Arial-SGK-TV" pitchFamily="2" charset="0"/>
                <a:cs typeface="Arial-SGK-TV" pitchFamily="2" charset="0"/>
              </a:rPr>
              <a:t>1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28B224-6CF7-499A-A208-5539D3379ACC}"/>
              </a:ext>
            </a:extLst>
          </p:cNvPr>
          <p:cNvSpPr txBox="1"/>
          <p:nvPr/>
        </p:nvSpPr>
        <p:spPr>
          <a:xfrm>
            <a:off x="1266917" y="91248"/>
            <a:ext cx="2188569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Tính: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F58C68-2975-47BE-B541-E156C273C938}"/>
              </a:ext>
            </a:extLst>
          </p:cNvPr>
          <p:cNvSpPr txBox="1"/>
          <p:nvPr/>
        </p:nvSpPr>
        <p:spPr>
          <a:xfrm>
            <a:off x="644893" y="1491921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10 + 8 = 18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A9DB14-1F17-4B4E-BBCD-43C666BF4E1E}"/>
              </a:ext>
            </a:extLst>
          </p:cNvPr>
          <p:cNvSpPr txBox="1"/>
          <p:nvPr/>
        </p:nvSpPr>
        <p:spPr>
          <a:xfrm>
            <a:off x="644893" y="2892596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18 - 8 = 10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FA611C-135A-487E-8D18-1CD36ADD9395}"/>
              </a:ext>
            </a:extLst>
          </p:cNvPr>
          <p:cNvSpPr txBox="1"/>
          <p:nvPr/>
        </p:nvSpPr>
        <p:spPr>
          <a:xfrm>
            <a:off x="5744681" y="1491921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10 + 9 = 19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47EF39-194D-480A-AEF5-4E22BA6B7C33}"/>
              </a:ext>
            </a:extLst>
          </p:cNvPr>
          <p:cNvSpPr txBox="1"/>
          <p:nvPr/>
        </p:nvSpPr>
        <p:spPr>
          <a:xfrm>
            <a:off x="5590677" y="2921173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16 – 6 = 10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BBE41D7-3551-4EF0-B14D-D92529677864}"/>
              </a:ext>
            </a:extLst>
          </p:cNvPr>
          <p:cNvSpPr/>
          <p:nvPr/>
        </p:nvSpPr>
        <p:spPr>
          <a:xfrm>
            <a:off x="3763479" y="1576240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133CC20-E0D6-403B-9585-7D94F74C5116}"/>
              </a:ext>
            </a:extLst>
          </p:cNvPr>
          <p:cNvSpPr/>
          <p:nvPr/>
        </p:nvSpPr>
        <p:spPr>
          <a:xfrm>
            <a:off x="3598247" y="3005505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7D257A-0480-4F21-BD66-261E3DF0D341}"/>
              </a:ext>
            </a:extLst>
          </p:cNvPr>
          <p:cNvSpPr/>
          <p:nvPr/>
        </p:nvSpPr>
        <p:spPr>
          <a:xfrm>
            <a:off x="8853639" y="1576240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6C4EFE-DFB2-4C97-8DFF-D68CC2720925}"/>
              </a:ext>
            </a:extLst>
          </p:cNvPr>
          <p:cNvSpPr/>
          <p:nvPr/>
        </p:nvSpPr>
        <p:spPr>
          <a:xfrm>
            <a:off x="8661135" y="2921189"/>
            <a:ext cx="827772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83086851-B121-4747-BAB9-231323E745BD}"/>
              </a:ext>
            </a:extLst>
          </p:cNvPr>
          <p:cNvSpPr/>
          <p:nvPr/>
        </p:nvSpPr>
        <p:spPr>
          <a:xfrm>
            <a:off x="336902" y="269527"/>
            <a:ext cx="847023" cy="8373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>
                <a:latin typeface="Arial-SGK-TV" pitchFamily="2" charset="0"/>
                <a:cs typeface="Arial-SGK-TV" pitchFamily="2" charset="0"/>
              </a:rPr>
              <a:t>2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28B224-6CF7-499A-A208-5539D3379ACC}"/>
              </a:ext>
            </a:extLst>
          </p:cNvPr>
          <p:cNvSpPr txBox="1"/>
          <p:nvPr/>
        </p:nvSpPr>
        <p:spPr>
          <a:xfrm>
            <a:off x="1266900" y="91248"/>
            <a:ext cx="10466296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 các phép tính </a:t>
            </a:r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theo mẫu.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73A19E-EC97-4989-B627-8B2B1544A1A9}"/>
              </a:ext>
            </a:extLst>
          </p:cNvPr>
          <p:cNvSpPr txBox="1"/>
          <p:nvPr/>
        </p:nvSpPr>
        <p:spPr>
          <a:xfrm>
            <a:off x="1183908" y="1106912"/>
            <a:ext cx="1992429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dirty="0">
                <a:latin typeface="Arial-SGK-TV" pitchFamily="2" charset="0"/>
                <a:cs typeface="Arial-SGK-TV" pitchFamily="2" charset="0"/>
              </a:rPr>
              <a:t>Mẫu: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86F92961-3BC1-4EBC-A925-DD33F62D9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11" y="1944304"/>
            <a:ext cx="9373908" cy="47441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4316657-327D-414B-8325-11CC768BAD4D}"/>
              </a:ext>
            </a:extLst>
          </p:cNvPr>
          <p:cNvSpPr/>
          <p:nvPr/>
        </p:nvSpPr>
        <p:spPr>
          <a:xfrm>
            <a:off x="7116103" y="3513046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854336-D1F6-4559-A98C-C421E34F1F91}"/>
              </a:ext>
            </a:extLst>
          </p:cNvPr>
          <p:cNvSpPr/>
          <p:nvPr/>
        </p:nvSpPr>
        <p:spPr>
          <a:xfrm>
            <a:off x="8313203" y="3513046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E4E78B-914B-47F1-8CB3-A9A9BD281615}"/>
              </a:ext>
            </a:extLst>
          </p:cNvPr>
          <p:cNvSpPr/>
          <p:nvPr/>
        </p:nvSpPr>
        <p:spPr>
          <a:xfrm>
            <a:off x="9459419" y="3513046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1DE3C9-FBE8-4F8A-BCA8-7E8BEBD8F6B4}"/>
              </a:ext>
            </a:extLst>
          </p:cNvPr>
          <p:cNvSpPr/>
          <p:nvPr/>
        </p:nvSpPr>
        <p:spPr>
          <a:xfrm>
            <a:off x="7116103" y="4350453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A9DB63E-1A61-4956-A0D3-6BBD37D34148}"/>
              </a:ext>
            </a:extLst>
          </p:cNvPr>
          <p:cNvSpPr/>
          <p:nvPr/>
        </p:nvSpPr>
        <p:spPr>
          <a:xfrm>
            <a:off x="8309983" y="4350453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E433BFF-C8CB-4C14-9D1B-A4520947C735}"/>
              </a:ext>
            </a:extLst>
          </p:cNvPr>
          <p:cNvSpPr/>
          <p:nvPr/>
        </p:nvSpPr>
        <p:spPr>
          <a:xfrm>
            <a:off x="9459419" y="4350453"/>
            <a:ext cx="475936" cy="47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0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A1A9B60A-20FA-4290-BAEB-90C7A3684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0" y="17"/>
            <a:ext cx="11386687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79F901-8047-44F8-83EE-A8F5F9796930}"/>
              </a:ext>
            </a:extLst>
          </p:cNvPr>
          <p:cNvSpPr/>
          <p:nvPr/>
        </p:nvSpPr>
        <p:spPr>
          <a:xfrm>
            <a:off x="7353701" y="1222417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10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9C024A-695D-4990-801C-8F5B53AD47E2}"/>
              </a:ext>
            </a:extLst>
          </p:cNvPr>
          <p:cNvSpPr/>
          <p:nvPr/>
        </p:nvSpPr>
        <p:spPr>
          <a:xfrm>
            <a:off x="8191117" y="1222417"/>
            <a:ext cx="596767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+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82D49A-CF89-4BB0-B98B-812D8340D62F}"/>
              </a:ext>
            </a:extLst>
          </p:cNvPr>
          <p:cNvSpPr/>
          <p:nvPr/>
        </p:nvSpPr>
        <p:spPr>
          <a:xfrm>
            <a:off x="8893745" y="1251301"/>
            <a:ext cx="594595" cy="508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2E4BD8-311A-4987-B4B5-171E274BB97F}"/>
              </a:ext>
            </a:extLst>
          </p:cNvPr>
          <p:cNvSpPr/>
          <p:nvPr/>
        </p:nvSpPr>
        <p:spPr>
          <a:xfrm>
            <a:off x="9594235" y="1232037"/>
            <a:ext cx="617103" cy="52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=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558E2C-8E81-4B0C-9DBD-5D908994F6DE}"/>
              </a:ext>
            </a:extLst>
          </p:cNvPr>
          <p:cNvSpPr/>
          <p:nvPr/>
        </p:nvSpPr>
        <p:spPr>
          <a:xfrm>
            <a:off x="10269073" y="1192737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751836-B210-46D6-8AA5-32EF2D5D2292}"/>
              </a:ext>
            </a:extLst>
          </p:cNvPr>
          <p:cNvSpPr/>
          <p:nvPr/>
        </p:nvSpPr>
        <p:spPr>
          <a:xfrm>
            <a:off x="7353701" y="2221033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7F2BD1-21C7-41CF-9876-972D9D0C6656}"/>
              </a:ext>
            </a:extLst>
          </p:cNvPr>
          <p:cNvSpPr/>
          <p:nvPr/>
        </p:nvSpPr>
        <p:spPr>
          <a:xfrm>
            <a:off x="8170781" y="2269961"/>
            <a:ext cx="617103" cy="52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-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D46754-44A2-45BB-919F-61721777F9CE}"/>
              </a:ext>
            </a:extLst>
          </p:cNvPr>
          <p:cNvSpPr/>
          <p:nvPr/>
        </p:nvSpPr>
        <p:spPr>
          <a:xfrm>
            <a:off x="8873408" y="2289225"/>
            <a:ext cx="594595" cy="508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0602ED-C36B-44A6-AAA4-F3010B8E6213}"/>
              </a:ext>
            </a:extLst>
          </p:cNvPr>
          <p:cNvSpPr/>
          <p:nvPr/>
        </p:nvSpPr>
        <p:spPr>
          <a:xfrm>
            <a:off x="9558990" y="2269961"/>
            <a:ext cx="617103" cy="52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=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138998-DDAD-4FDA-9C8E-7047B41D642C}"/>
              </a:ext>
            </a:extLst>
          </p:cNvPr>
          <p:cNvSpPr/>
          <p:nvPr/>
        </p:nvSpPr>
        <p:spPr>
          <a:xfrm>
            <a:off x="10211321" y="2230657"/>
            <a:ext cx="731520" cy="6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10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20188" y="67411"/>
            <a:ext cx="11951629" cy="665149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C5E2767A-EA38-4443-AE80-E295A55D9E13}"/>
              </a:ext>
            </a:extLst>
          </p:cNvPr>
          <p:cNvSpPr/>
          <p:nvPr/>
        </p:nvSpPr>
        <p:spPr>
          <a:xfrm>
            <a:off x="946593" y="1718839"/>
            <a:ext cx="10298819" cy="3320887"/>
          </a:xfrm>
          <a:prstGeom prst="rect">
            <a:avLst/>
          </a:prstGeom>
          <a:noFill/>
        </p:spPr>
        <p:txBody>
          <a:bodyPr wrap="square" lIns="121400" tIns="60701" rIns="121400" bIns="60701">
            <a:spAutoFit/>
          </a:bodyPr>
          <a:lstStyle>
            <a:defPPr>
              <a:defRPr lang="en-US"/>
            </a:defPPr>
            <a:lvl1pPr marL="0" algn="l" defTabSz="121675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351" algn="l" defTabSz="121675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6758" algn="l" defTabSz="121675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140" algn="l" defTabSz="121675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3530" algn="l" defTabSz="121675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1881" algn="l" defTabSz="121675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0231" algn="l" defTabSz="121675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8632" algn="l" defTabSz="121675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7018" algn="l" defTabSz="121675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9643"/>
            <a:r>
              <a:rPr lang="vi-VN" sz="13725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VBT Toán</a:t>
            </a:r>
          </a:p>
          <a:p>
            <a:pPr algn="ctr" defTabSz="949643"/>
            <a:r>
              <a:rPr lang="vi-VN" sz="7058" b="1" dirty="0">
                <a:ln/>
                <a:solidFill>
                  <a:schemeClr val="bg1"/>
                </a:solidFill>
                <a:latin typeface="VNI-Avo" pitchFamily="2" charset="0"/>
              </a:rPr>
              <a:t>  </a:t>
            </a:r>
            <a:r>
              <a:rPr lang="vi-VN" sz="7189" b="1" dirty="0" err="1">
                <a:ln/>
                <a:solidFill>
                  <a:schemeClr val="bg1"/>
                </a:solidFill>
                <a:latin typeface="VNI-Avo" pitchFamily="2" charset="0"/>
              </a:rPr>
              <a:t>tr</a:t>
            </a:r>
            <a:r>
              <a:rPr lang="vi-VN" sz="7189" b="1" dirty="0">
                <a:ln/>
                <a:solidFill>
                  <a:schemeClr val="bg1"/>
                </a:solidFill>
                <a:latin typeface="VNI-Avo" pitchFamily="2" charset="0"/>
              </a:rPr>
              <a:t>/12</a:t>
            </a:r>
            <a:endParaRPr lang="en-US" sz="7189" b="1" dirty="0">
              <a:ln/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1&quot;/&gt;&lt;property id=&quot;20307&quot; value=&quot;259&quot;/&gt;&lt;/object&gt;&lt;object type=&quot;3&quot; unique_id=&quot;10005&quot;&gt;&lt;property id=&quot;20148&quot; value=&quot;5&quot;/&gt;&lt;property id=&quot;20300&quot; value=&quot;Slide 16&quot;/&gt;&lt;property id=&quot;20307&quot; value=&quot;258&quot;/&gt;&lt;/object&gt;&lt;object type=&quot;3&quot; unique_id=&quot;10006&quot;&gt;&lt;property id=&quot;20148&quot; value=&quot;5&quot;/&gt;&lt;property id=&quot;20300&quot; value=&quot;Slide 17&quot;/&gt;&lt;property id=&quot;20307&quot; value=&quot;262&quot;/&gt;&lt;/object&gt;&lt;object type=&quot;3&quot; unique_id=&quot;10007&quot;&gt;&lt;property id=&quot;20148&quot; value=&quot;5&quot;/&gt;&lt;property id=&quot;20300&quot; value=&quot;Slide 18&quot;/&gt;&lt;property id=&quot;20307&quot; value=&quot;263&quot;/&gt;&lt;/object&gt;&lt;object type=&quot;3&quot; unique_id=&quot;10008&quot;&gt;&lt;property id=&quot;20148&quot; value=&quot;5&quot;/&gt;&lt;property id=&quot;20300&quot; value=&quot;Slide 19&quot;/&gt;&lt;property id=&quot;20307&quot; value=&quot;261&quot;/&gt;&lt;/object&gt;&lt;object type=&quot;3&quot; unique_id=&quot;439933&quot;&gt;&lt;property id=&quot;20148&quot; value=&quot;5&quot;/&gt;&lt;property id=&quot;20300&quot; value=&quot;Slide 1&quot;/&gt;&lt;property id=&quot;20307&quot; value=&quot;264&quot;/&gt;&lt;/object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39935&quot;&gt;&lt;property id=&quot;20148&quot; value=&quot;5&quot;/&gt;&lt;property id=&quot;20300&quot; value=&quot;Slide 3&quot;/&gt;&lt;property id=&quot;20307&quot; value=&quot;269&quot;/&gt;&lt;/object&gt;&lt;object type=&quot;3&quot; unique_id=&quot;439936&quot;&gt;&lt;property id=&quot;20148&quot; value=&quot;5&quot;/&gt;&lt;property id=&quot;20300&quot; value=&quot;Slide 4&quot;/&gt;&lt;property id=&quot;20307&quot; value=&quot;270&quot;/&gt;&lt;/object&gt;&lt;object type=&quot;3&quot; unique_id=&quot;439937&quot;&gt;&lt;property id=&quot;20148&quot; value=&quot;5&quot;/&gt;&lt;property id=&quot;20300&quot; value=&quot;Slide 5&quot;/&gt;&lt;property id=&quot;20307&quot; value=&quot;271&quot;/&gt;&lt;/object&gt;&lt;object type=&quot;3&quot; unique_id=&quot;439938&quot;&gt;&lt;property id=&quot;20148&quot; value=&quot;5&quot;/&gt;&lt;property id=&quot;20300&quot; value=&quot;Slide 6&quot;/&gt;&lt;property id=&quot;20307&quot; value=&quot;272&quot;/&gt;&lt;/object&gt;&lt;object type=&quot;3&quot; unique_id=&quot;439939&quot;&gt;&lt;property id=&quot;20148&quot; value=&quot;5&quot;/&gt;&lt;property id=&quot;20300&quot; value=&quot;Slide 7&quot;/&gt;&lt;property id=&quot;20307&quot; value=&quot;273&quot;/&gt;&lt;/object&gt;&lt;object type=&quot;3&quot; unique_id=&quot;439943&quot;&gt;&lt;property id=&quot;20148&quot; value=&quot;5&quot;/&gt;&lt;property id=&quot;20300&quot; value=&quot;Slide 10&quot;/&gt;&lt;property id=&quot;20307&quot; value=&quot;268&quot;/&gt;&lt;/object&gt;&lt;object type=&quot;3&quot; unique_id=&quot;440022&quot;&gt;&lt;property id=&quot;20148&quot; value=&quot;5&quot;/&gt;&lt;property id=&quot;20300&quot; value=&quot;Slide 8&quot;/&gt;&lt;property id=&quot;20307&quot; value=&quot;275&quot;/&gt;&lt;/object&gt;&lt;object type=&quot;3&quot; unique_id=&quot;440214&quot;&gt;&lt;property id=&quot;20148&quot; value=&quot;5&quot;/&gt;&lt;property id=&quot;20300&quot; value=&quot;Slide 9&quot;/&gt;&lt;property id=&quot;20307&quot; value=&quot;278&quot;/&gt;&lt;/object&gt;&lt;object type=&quot;3&quot; unique_id=&quot;440215&quot;&gt;&lt;property id=&quot;20148&quot; value=&quot;5&quot;/&gt;&lt;property id=&quot;20300&quot; value=&quot;Slide 13&quot;/&gt;&lt;property id=&quot;20307&quot; value=&quot;279&quot;/&gt;&lt;/object&gt;&lt;object type=&quot;3&quot; unique_id=&quot;440216&quot;&gt;&lt;property id=&quot;20148&quot; value=&quot;5&quot;/&gt;&lt;property id=&quot;20300&quot; value=&quot;Slide 14&quot;/&gt;&lt;property id=&quot;20307&quot; value=&quot;280&quot;/&gt;&lt;/object&gt;&lt;object type=&quot;3&quot; unique_id=&quot;440217&quot;&gt;&lt;property id=&quot;20148&quot; value=&quot;5&quot;/&gt;&lt;property id=&quot;20300&quot; value=&quot;Slide 15&quot;/&gt;&lt;property id=&quot;20307&quot; value=&quot;281&quot;/&gt;&lt;/object&gt;&lt;object type=&quot;3&quot; unique_id=&quot;440218&quot;&gt;&lt;property id=&quot;20148&quot; value=&quot;5&quot;/&gt;&lt;property id=&quot;20300&quot; value=&quot;Slide 21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22&quot;/&gt;&lt;property id=&quot;20307&quot; value=&quot;277&quot;/&gt;&lt;/object&gt;&lt;object type=&quot;3&quot; unique_id=&quot;440335&quot;&gt;&lt;property id=&quot;20148&quot; value=&quot;5&quot;/&gt;&lt;property id=&quot;20300&quot; value=&quot;Slide 20&quot;/&gt;&lt;property id=&quot;20307&quot; value=&quot;282&quot;/&gt;&lt;/object&gt;&lt;object type=&quot;3&quot; unique_id=&quot;440406&quot;&gt;&lt;property id=&quot;20148&quot; value=&quot;5&quot;/&gt;&lt;property id=&quot;20300&quot; value=&quot;Slide 12&quot;/&gt;&lt;property id=&quot;20307&quot; value=&quot;283&quot;/&gt;&lt;/object&gt;&lt;/object&gt;&lt;object type=&quot;8&quot; unique_id=&quot;10018&quot;&gt;&lt;/object&gt;&lt;/object&gt;&lt;/database&gt;"/>
  <p:tag name="SECTOMILLISECCONVERTED" val="1"/>
</p:tagLst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273</Words>
  <Application>Microsoft Office PowerPoint</Application>
  <PresentationFormat>Custom</PresentationFormat>
  <Paragraphs>131</Paragraphs>
  <Slides>23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Office Theme</vt:lpstr>
      <vt:lpstr>Office 主题</vt:lpstr>
      <vt:lpstr>1_Office 主题</vt:lpstr>
      <vt:lpstr>1_Office Theme</vt:lpstr>
      <vt:lpstr>2_Office Theme</vt:lpstr>
      <vt:lpstr>6_Office Theme</vt:lpstr>
      <vt:lpstr>默认设计模板</vt:lpstr>
      <vt:lpstr>3_Office Theme</vt:lpstr>
      <vt:lpstr>3_Organic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vttt</cp:lastModifiedBy>
  <cp:revision>44</cp:revision>
  <dcterms:created xsi:type="dcterms:W3CDTF">2021-01-08T03:00:40Z</dcterms:created>
  <dcterms:modified xsi:type="dcterms:W3CDTF">2022-01-16T23:35:54Z</dcterms:modified>
</cp:coreProperties>
</file>